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9"/>
  </p:notesMasterIdLst>
  <p:sldIdLst>
    <p:sldId id="954" r:id="rId2"/>
    <p:sldId id="973" r:id="rId3"/>
    <p:sldId id="974" r:id="rId4"/>
    <p:sldId id="666" r:id="rId5"/>
    <p:sldId id="498" r:id="rId6"/>
    <p:sldId id="377" r:id="rId7"/>
    <p:sldId id="375" r:id="rId8"/>
    <p:sldId id="927" r:id="rId9"/>
    <p:sldId id="831" r:id="rId10"/>
    <p:sldId id="953" r:id="rId11"/>
    <p:sldId id="329" r:id="rId12"/>
    <p:sldId id="671" r:id="rId13"/>
    <p:sldId id="316" r:id="rId14"/>
    <p:sldId id="672" r:id="rId15"/>
    <p:sldId id="926" r:id="rId16"/>
    <p:sldId id="326" r:id="rId17"/>
    <p:sldId id="318" r:id="rId18"/>
    <p:sldId id="317" r:id="rId19"/>
    <p:sldId id="312" r:id="rId20"/>
    <p:sldId id="313" r:id="rId21"/>
    <p:sldId id="314" r:id="rId22"/>
    <p:sldId id="302" r:id="rId23"/>
    <p:sldId id="949" r:id="rId24"/>
    <p:sldId id="268" r:id="rId25"/>
    <p:sldId id="315" r:id="rId26"/>
    <p:sldId id="327" r:id="rId27"/>
    <p:sldId id="300" r:id="rId28"/>
    <p:sldId id="333" r:id="rId29"/>
    <p:sldId id="310" r:id="rId30"/>
    <p:sldId id="320" r:id="rId31"/>
    <p:sldId id="965" r:id="rId32"/>
    <p:sldId id="966" r:id="rId33"/>
    <p:sldId id="972" r:id="rId34"/>
    <p:sldId id="304" r:id="rId35"/>
    <p:sldId id="330" r:id="rId36"/>
    <p:sldId id="946" r:id="rId37"/>
    <p:sldId id="959" r:id="rId38"/>
    <p:sldId id="332" r:id="rId39"/>
    <p:sldId id="334" r:id="rId40"/>
    <p:sldId id="337" r:id="rId41"/>
    <p:sldId id="963" r:id="rId42"/>
    <p:sldId id="952" r:id="rId43"/>
    <p:sldId id="341" r:id="rId44"/>
    <p:sldId id="343" r:id="rId45"/>
    <p:sldId id="362" r:id="rId46"/>
    <p:sldId id="670" r:id="rId47"/>
    <p:sldId id="948" r:id="rId48"/>
  </p:sldIdLst>
  <p:sldSz cx="12192000" cy="6858000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既定のセクション" id="{AA7FF3E7-327A-45BD-A6E7-AB05CBAEE767}">
          <p14:sldIdLst>
            <p14:sldId id="954"/>
            <p14:sldId id="973"/>
            <p14:sldId id="974"/>
            <p14:sldId id="666"/>
            <p14:sldId id="498"/>
            <p14:sldId id="377"/>
            <p14:sldId id="375"/>
            <p14:sldId id="927"/>
            <p14:sldId id="831"/>
            <p14:sldId id="953"/>
            <p14:sldId id="329"/>
            <p14:sldId id="671"/>
            <p14:sldId id="316"/>
            <p14:sldId id="672"/>
            <p14:sldId id="926"/>
            <p14:sldId id="326"/>
            <p14:sldId id="318"/>
            <p14:sldId id="317"/>
            <p14:sldId id="312"/>
            <p14:sldId id="313"/>
            <p14:sldId id="314"/>
            <p14:sldId id="302"/>
            <p14:sldId id="949"/>
            <p14:sldId id="268"/>
            <p14:sldId id="315"/>
            <p14:sldId id="327"/>
          </p14:sldIdLst>
        </p14:section>
        <p14:section name="タイトルなしのセクション" id="{CABEAD13-54D7-401B-BE3A-AF5BAFB5E978}">
          <p14:sldIdLst>
            <p14:sldId id="300"/>
            <p14:sldId id="333"/>
            <p14:sldId id="310"/>
            <p14:sldId id="320"/>
            <p14:sldId id="965"/>
            <p14:sldId id="966"/>
            <p14:sldId id="972"/>
            <p14:sldId id="304"/>
            <p14:sldId id="330"/>
            <p14:sldId id="946"/>
            <p14:sldId id="959"/>
            <p14:sldId id="332"/>
            <p14:sldId id="334"/>
            <p14:sldId id="337"/>
            <p14:sldId id="963"/>
            <p14:sldId id="952"/>
            <p14:sldId id="341"/>
            <p14:sldId id="343"/>
            <p14:sldId id="362"/>
            <p14:sldId id="670"/>
            <p14:sldId id="948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A2ECA"/>
    <a:srgbClr val="45184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1CC56E8-4924-48FA-BEDC-7A60DB1926F6}" v="1069" dt="2021-12-02T06:35:41.27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91" autoAdjust="0"/>
    <p:restoredTop sz="94660"/>
  </p:normalViewPr>
  <p:slideViewPr>
    <p:cSldViewPr snapToGrid="0">
      <p:cViewPr varScale="1">
        <p:scale>
          <a:sx n="124" d="100"/>
          <a:sy n="124" d="100"/>
        </p:scale>
        <p:origin x="456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viewProps" Target="view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5A420A3-1F05-432C-8D54-F123DB0B3ACB}" type="datetimeFigureOut">
              <a:rPr kumimoji="1" lang="ja-JP" altLang="en-US" smtClean="0"/>
              <a:t>2021/12/15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28C2F47-0745-4AB4-BA5D-1CAB75AF972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814748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スライド イメージ プレースホルダー 1">
            <a:extLst>
              <a:ext uri="{FF2B5EF4-FFF2-40B4-BE49-F238E27FC236}">
                <a16:creationId xmlns:a16="http://schemas.microsoft.com/office/drawing/2014/main" id="{2738B00B-8B94-4E7A-ADDE-1B718730FC7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3" name="ノート プレースホルダー 2">
            <a:extLst>
              <a:ext uri="{FF2B5EF4-FFF2-40B4-BE49-F238E27FC236}">
                <a16:creationId xmlns:a16="http://schemas.microsoft.com/office/drawing/2014/main" id="{DEF9A71E-5DDB-4AC1-B1AB-1957466749E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ja-JP">
                <a:latin typeface="Arial" panose="020B0604020202020204" pitchFamily="34" charset="0"/>
              </a:rPr>
              <a:t>48 </a:t>
            </a:r>
            <a:endParaRPr lang="ja-JP" altLang="en-US">
              <a:latin typeface="Arial" panose="020B0604020202020204" pitchFamily="34" charset="0"/>
            </a:endParaRPr>
          </a:p>
        </p:txBody>
      </p:sp>
      <p:sp>
        <p:nvSpPr>
          <p:cNvPr id="10244" name="スライド番号プレースホルダー 3">
            <a:extLst>
              <a:ext uri="{FF2B5EF4-FFF2-40B4-BE49-F238E27FC236}">
                <a16:creationId xmlns:a16="http://schemas.microsoft.com/office/drawing/2014/main" id="{9FCEB263-7CE9-477D-B885-8210D3DFCDE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fld id="{10A9E728-6A67-44DD-8423-FD906B1B0EB6}" type="slidenum">
              <a:rPr lang="en-US" altLang="ja-JP" smtClean="0">
                <a:latin typeface="Calibri" panose="020F0502020204030204" pitchFamily="34" charset="0"/>
              </a:rPr>
              <a:pPr/>
              <a:t>1</a:t>
            </a:fld>
            <a:endParaRPr lang="en-US" altLang="ja-JP">
              <a:latin typeface="Calibri" panose="020F0502020204030204" pitchFamily="34" charset="0"/>
            </a:endParaRPr>
          </a:p>
        </p:txBody>
      </p:sp>
      <p:sp>
        <p:nvSpPr>
          <p:cNvPr id="10245" name="ヘッダー プレースホルダー 1">
            <a:extLst>
              <a:ext uri="{FF2B5EF4-FFF2-40B4-BE49-F238E27FC236}">
                <a16:creationId xmlns:a16="http://schemas.microsoft.com/office/drawing/2014/main" id="{8BFF891B-60F6-4258-A775-7130B3F629E2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ja-JP" altLang="en-US">
                <a:latin typeface="Arial" panose="020B0604020202020204" pitchFamily="34" charset="0"/>
              </a:rPr>
              <a:t>ファシリテーター・ハンドブック</a:t>
            </a:r>
            <a:endParaRPr lang="en-US" altLang="ja-JP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5390591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 dirty="0"/>
              <a:t>二日目の午前からいよいよ開会本会議が始まります。全員が一堂に会しての国際協議会の雰囲気が出てきます。ただ、今回のスケジュールでは本会議の時間が一部短縮されていますので、セレモニーは従来より相当コンパクトなものになると感じています。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1ECCD29-5E68-4A8A-AD40-D0A485B0B3FB}" type="slidenum">
              <a:rPr kumimoji="1" lang="ja-JP" altLang="en-US" smtClean="0"/>
              <a:t>4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2671604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スライド イメージ プレースホルダー 1">
            <a:extLst>
              <a:ext uri="{FF2B5EF4-FFF2-40B4-BE49-F238E27FC236}">
                <a16:creationId xmlns:a16="http://schemas.microsoft.com/office/drawing/2014/main" id="{C3608ABF-BC0C-4CD8-AA55-28E9F8AFE15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371" name="ノート プレースホルダー 2">
            <a:extLst>
              <a:ext uri="{FF2B5EF4-FFF2-40B4-BE49-F238E27FC236}">
                <a16:creationId xmlns:a16="http://schemas.microsoft.com/office/drawing/2014/main" id="{ACE7C60B-8092-4AF6-9A77-820DFF690C3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ja-JP">
                <a:latin typeface="Arial" panose="020B0604020202020204" pitchFamily="34" charset="0"/>
              </a:rPr>
              <a:t>48 </a:t>
            </a:r>
            <a:endParaRPr lang="ja-JP" altLang="en-US">
              <a:latin typeface="Arial" panose="020B0604020202020204" pitchFamily="34" charset="0"/>
            </a:endParaRPr>
          </a:p>
        </p:txBody>
      </p:sp>
      <p:sp>
        <p:nvSpPr>
          <p:cNvPr id="58372" name="スライド番号プレースホルダー 3">
            <a:extLst>
              <a:ext uri="{FF2B5EF4-FFF2-40B4-BE49-F238E27FC236}">
                <a16:creationId xmlns:a16="http://schemas.microsoft.com/office/drawing/2014/main" id="{1460BA3D-5551-427F-B8E3-4E244FA28F7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fld id="{2D34E954-24DA-472E-88D3-64BE6323FBF0}" type="slidenum">
              <a:rPr lang="en-US" altLang="ja-JP" smtClean="0">
                <a:latin typeface="Calibri" panose="020F0502020204030204" pitchFamily="34" charset="0"/>
              </a:rPr>
              <a:pPr/>
              <a:t>45</a:t>
            </a:fld>
            <a:endParaRPr lang="en-US" altLang="ja-JP">
              <a:latin typeface="Calibri" panose="020F0502020204030204" pitchFamily="34" charset="0"/>
            </a:endParaRPr>
          </a:p>
        </p:txBody>
      </p:sp>
      <p:sp>
        <p:nvSpPr>
          <p:cNvPr id="58373" name="ヘッダー プレースホルダー 1">
            <a:extLst>
              <a:ext uri="{FF2B5EF4-FFF2-40B4-BE49-F238E27FC236}">
                <a16:creationId xmlns:a16="http://schemas.microsoft.com/office/drawing/2014/main" id="{97137425-76CB-4BFA-9B7F-AC48C6D35771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ja-JP" altLang="en-US">
                <a:latin typeface="Arial" panose="020B0604020202020204" pitchFamily="34" charset="0"/>
              </a:rPr>
              <a:t>ファシリテーター・ハンドブック</a:t>
            </a:r>
            <a:endParaRPr lang="en-US" altLang="ja-JP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スライド イメージ プレースホルダー 1">
            <a:extLst>
              <a:ext uri="{FF2B5EF4-FFF2-40B4-BE49-F238E27FC236}">
                <a16:creationId xmlns:a16="http://schemas.microsoft.com/office/drawing/2014/main" id="{87EF119A-85CE-4DED-8ED3-099A1B7EAF9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0419" name="ノート プレースホルダー 2">
            <a:extLst>
              <a:ext uri="{FF2B5EF4-FFF2-40B4-BE49-F238E27FC236}">
                <a16:creationId xmlns:a16="http://schemas.microsoft.com/office/drawing/2014/main" id="{4CEF6383-166A-47CB-8380-D1BA3079DB9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ja-JP" altLang="en-US">
              <a:latin typeface="Arial" panose="020B0604020202020204" pitchFamily="34" charset="0"/>
            </a:endParaRPr>
          </a:p>
        </p:txBody>
      </p:sp>
      <p:sp>
        <p:nvSpPr>
          <p:cNvPr id="60420" name="ヘッダー プレースホルダー 3">
            <a:extLst>
              <a:ext uri="{FF2B5EF4-FFF2-40B4-BE49-F238E27FC236}">
                <a16:creationId xmlns:a16="http://schemas.microsoft.com/office/drawing/2014/main" id="{19AB88A9-D6E0-4D85-8AE1-22AACB56FEDB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ja-JP" altLang="en-US">
                <a:latin typeface="Arial" panose="020B0604020202020204" pitchFamily="34" charset="0"/>
              </a:rPr>
              <a:t>ファシリテーター・ハンドブック</a:t>
            </a:r>
            <a:endParaRPr lang="en-US" altLang="ja-JP">
              <a:latin typeface="Arial" panose="020B0604020202020204" pitchFamily="34" charset="0"/>
            </a:endParaRPr>
          </a:p>
        </p:txBody>
      </p:sp>
      <p:sp>
        <p:nvSpPr>
          <p:cNvPr id="60421" name="スライド番号プレースホルダー 4">
            <a:extLst>
              <a:ext uri="{FF2B5EF4-FFF2-40B4-BE49-F238E27FC236}">
                <a16:creationId xmlns:a16="http://schemas.microsoft.com/office/drawing/2014/main" id="{3AFE3603-45EE-45A1-B808-40918283155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fld id="{6B90D382-76E4-499D-A4DC-309F2BE3465E}" type="slidenum">
              <a:rPr lang="en-US" altLang="ja-JP" smtClean="0">
                <a:latin typeface="Calibri" panose="020F0502020204030204" pitchFamily="34" charset="0"/>
              </a:rPr>
              <a:pPr/>
              <a:t>46</a:t>
            </a:fld>
            <a:endParaRPr lang="en-US" altLang="ja-JP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2F66E0CF-37F9-4D53-A5CE-2E27CC4062E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1ECA996D-7694-4013-8C48-C89EF91AD99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ja-JP" altLang="en-US"/>
              <a:t>マスター サブタイトルの書式設定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853D1CFC-06F5-434F-85DC-53894E80E3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95F87D-35A2-4560-ADEF-2916893CE2DA}" type="datetimeFigureOut">
              <a:rPr kumimoji="1" lang="ja-JP" altLang="en-US" smtClean="0"/>
              <a:t>2021/12/15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DF3C65BD-DA2A-4E8D-B138-2A8088A4F8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A6F01858-E323-4761-8AB0-AB769A41C6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749BD3-F466-410F-8396-DE6039C18C2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572454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3B8625CE-3A78-4C04-B4B8-BD870CF304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3FE15EF0-B141-4BC7-9134-D67FE8D358A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A704B92B-F3F5-4F69-AA45-9677A20176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95F87D-35A2-4560-ADEF-2916893CE2DA}" type="datetimeFigureOut">
              <a:rPr kumimoji="1" lang="ja-JP" altLang="en-US" smtClean="0"/>
              <a:t>2021/12/15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417656FF-EB7A-4089-B435-2A830FD7BB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4361D924-8924-4996-858E-CEC7AB14E7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749BD3-F466-410F-8396-DE6039C18C2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784098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>
            <a:extLst>
              <a:ext uri="{FF2B5EF4-FFF2-40B4-BE49-F238E27FC236}">
                <a16:creationId xmlns:a16="http://schemas.microsoft.com/office/drawing/2014/main" id="{F279673E-801C-4C90-B899-43430B3084D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88E986A9-FD50-422D-A788-CE95C118DBF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13BB5B27-867E-42A0-9929-69792F1BF0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95F87D-35A2-4560-ADEF-2916893CE2DA}" type="datetimeFigureOut">
              <a:rPr kumimoji="1" lang="ja-JP" altLang="en-US" smtClean="0"/>
              <a:t>2021/12/15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ABF74320-8BCD-4323-9FAC-E771092D94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610954ED-9D18-405A-A41C-810C9AD76D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749BD3-F466-410F-8396-DE6039C18C2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7802230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1" descr="PPT_back2_notext">
            <a:extLst>
              <a:ext uri="{FF2B5EF4-FFF2-40B4-BE49-F238E27FC236}">
                <a16:creationId xmlns:a16="http://schemas.microsoft.com/office/drawing/2014/main" id="{3C067DB7-E372-4FE7-9850-7AF7EF318099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4117" cy="6859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852167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5FB75E5D-E38E-44B2-953D-740DB736F1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94618B4A-9BF9-430A-9C1F-A54DF7ED785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A66903B1-D52D-4BB4-B405-6070F0E9E7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95F87D-35A2-4560-ADEF-2916893CE2DA}" type="datetimeFigureOut">
              <a:rPr kumimoji="1" lang="ja-JP" altLang="en-US" smtClean="0"/>
              <a:t>2021/12/15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AD54C876-C510-41AF-81A3-149EB894E6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567C9C84-8E22-4D13-B11A-3AF0CBBC31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749BD3-F466-410F-8396-DE6039C18C2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083546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C0D1C05E-5C69-4FEA-9A3B-070D010349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EE31CE48-752D-4BF8-8552-044D4C01464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53523BBC-4C9E-440A-9162-0CB904A186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95F87D-35A2-4560-ADEF-2916893CE2DA}" type="datetimeFigureOut">
              <a:rPr kumimoji="1" lang="ja-JP" altLang="en-US" smtClean="0"/>
              <a:t>2021/12/15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7E465B0F-F10D-42B1-903F-A00DAA12E7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D91D0B87-5A59-4191-BC65-E810ABF028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749BD3-F466-410F-8396-DE6039C18C2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074728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C473B57A-7C71-47A4-B32B-F95FDFA002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F68E78AD-D324-4145-8993-97CA89C3A4A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E0A86322-1BFA-47BB-984C-27BC0C512FC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BE67136F-C8BF-44B1-952B-1333367116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95F87D-35A2-4560-ADEF-2916893CE2DA}" type="datetimeFigureOut">
              <a:rPr kumimoji="1" lang="ja-JP" altLang="en-US" smtClean="0"/>
              <a:t>2021/12/15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18D31684-7D56-4006-A188-B4AEBF4190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958D7177-0B51-4C7E-ACBF-221E009A61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749BD3-F466-410F-8396-DE6039C18C2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957753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BEBBB1DB-61EA-43F5-B2F2-474A7DB8D5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EE1E6070-F489-4979-8E7E-A74325AE3BC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584F8FF5-8137-4037-AAD3-638D77AF918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ー 4">
            <a:extLst>
              <a:ext uri="{FF2B5EF4-FFF2-40B4-BE49-F238E27FC236}">
                <a16:creationId xmlns:a16="http://schemas.microsoft.com/office/drawing/2014/main" id="{C7B13D52-2475-47EB-87F1-C8CA20A4316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6" name="コンテンツ プレースホルダー 5">
            <a:extLst>
              <a:ext uri="{FF2B5EF4-FFF2-40B4-BE49-F238E27FC236}">
                <a16:creationId xmlns:a16="http://schemas.microsoft.com/office/drawing/2014/main" id="{A58EDCE0-00E8-4994-923C-00BFB5C2E66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ー 6">
            <a:extLst>
              <a:ext uri="{FF2B5EF4-FFF2-40B4-BE49-F238E27FC236}">
                <a16:creationId xmlns:a16="http://schemas.microsoft.com/office/drawing/2014/main" id="{DF872A8B-1FF8-43B3-A58B-38F72ACE41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95F87D-35A2-4560-ADEF-2916893CE2DA}" type="datetimeFigureOut">
              <a:rPr kumimoji="1" lang="ja-JP" altLang="en-US" smtClean="0"/>
              <a:t>2021/12/15</a:t>
            </a:fld>
            <a:endParaRPr kumimoji="1" lang="ja-JP" altLang="en-US"/>
          </a:p>
        </p:txBody>
      </p:sp>
      <p:sp>
        <p:nvSpPr>
          <p:cNvPr id="8" name="フッター プレースホルダー 7">
            <a:extLst>
              <a:ext uri="{FF2B5EF4-FFF2-40B4-BE49-F238E27FC236}">
                <a16:creationId xmlns:a16="http://schemas.microsoft.com/office/drawing/2014/main" id="{AE796A78-9899-4150-BB39-9BD102CCDB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>
            <a:extLst>
              <a:ext uri="{FF2B5EF4-FFF2-40B4-BE49-F238E27FC236}">
                <a16:creationId xmlns:a16="http://schemas.microsoft.com/office/drawing/2014/main" id="{DFBD69EF-77FD-423E-BA5D-25DD545E91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749BD3-F466-410F-8396-DE6039C18C2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637282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4FB2E9CD-8BB4-4747-80F1-88C18F06D1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93FCA967-41B4-4373-B70D-2281258248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95F87D-35A2-4560-ADEF-2916893CE2DA}" type="datetimeFigureOut">
              <a:rPr kumimoji="1" lang="ja-JP" altLang="en-US" smtClean="0"/>
              <a:t>2021/12/15</a:t>
            </a:fld>
            <a:endParaRPr kumimoji="1" lang="ja-JP" altLang="en-US"/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224C37FC-2EFE-4EEF-8557-90118F313D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9ADBBF04-EC05-4FB2-A2B9-3F9F3ADCEF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749BD3-F466-410F-8396-DE6039C18C2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875783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>
            <a:extLst>
              <a:ext uri="{FF2B5EF4-FFF2-40B4-BE49-F238E27FC236}">
                <a16:creationId xmlns:a16="http://schemas.microsoft.com/office/drawing/2014/main" id="{56BCA952-0CA8-42E2-97B2-445FBF651E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95F87D-35A2-4560-ADEF-2916893CE2DA}" type="datetimeFigureOut">
              <a:rPr kumimoji="1" lang="ja-JP" altLang="en-US" smtClean="0"/>
              <a:t>2021/12/15</a:t>
            </a:fld>
            <a:endParaRPr kumimoji="1" lang="ja-JP" altLang="en-US"/>
          </a:p>
        </p:txBody>
      </p:sp>
      <p:sp>
        <p:nvSpPr>
          <p:cNvPr id="3" name="フッター プレースホルダー 2">
            <a:extLst>
              <a:ext uri="{FF2B5EF4-FFF2-40B4-BE49-F238E27FC236}">
                <a16:creationId xmlns:a16="http://schemas.microsoft.com/office/drawing/2014/main" id="{C3E33029-827C-4FF8-B8B4-ABB85DADE0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CB5D8BC6-6B54-47D8-B7CE-12E9FA67A1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749BD3-F466-410F-8396-DE6039C18C2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333484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6ED73F79-17D4-4D4C-B1E9-685435B918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B55B6601-BEB1-4198-B6D9-322655383D8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45C4EA9E-FA31-4144-AC51-6D1BAFE4D33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0E9CC6B0-0F74-4DE1-937D-0A1E1B6AF2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95F87D-35A2-4560-ADEF-2916893CE2DA}" type="datetimeFigureOut">
              <a:rPr kumimoji="1" lang="ja-JP" altLang="en-US" smtClean="0"/>
              <a:t>2021/12/15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99603C40-0CE0-4167-BC40-049E86FE3A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424F7151-7C38-479F-B60E-E7C0EA46D4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749BD3-F466-410F-8396-DE6039C18C2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390033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722F0D4E-1DB2-4811-AECE-8D98073DDA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図プレースホルダー 2">
            <a:extLst>
              <a:ext uri="{FF2B5EF4-FFF2-40B4-BE49-F238E27FC236}">
                <a16:creationId xmlns:a16="http://schemas.microsoft.com/office/drawing/2014/main" id="{2BD5CDAB-6DDC-4D82-B29A-1B63B64B20C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8A82352E-FA1E-4187-8334-E808D453F78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F09EDEDB-1323-4F55-9E46-1C45AE6D17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95F87D-35A2-4560-ADEF-2916893CE2DA}" type="datetimeFigureOut">
              <a:rPr kumimoji="1" lang="ja-JP" altLang="en-US" smtClean="0"/>
              <a:t>2021/12/15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1A71133A-8198-451B-8CBA-36A0554A4F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0757FA6D-EF52-49F8-A0A2-82475B4FFD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749BD3-F466-410F-8396-DE6039C18C2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613424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>
            <a:extLst>
              <a:ext uri="{FF2B5EF4-FFF2-40B4-BE49-F238E27FC236}">
                <a16:creationId xmlns:a16="http://schemas.microsoft.com/office/drawing/2014/main" id="{95D522C4-96AC-4989-9F82-20E1D239E0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8FE13EBE-5713-4458-AF8A-30E993082D3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D867F1E3-8ECC-494F-AE62-8152161E72A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95F87D-35A2-4560-ADEF-2916893CE2DA}" type="datetimeFigureOut">
              <a:rPr kumimoji="1" lang="ja-JP" altLang="en-US" smtClean="0"/>
              <a:t>2021/12/15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DCD7BDEB-1CFA-4C54-ABE5-0709C2217BF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8C62ABC4-B676-492F-981B-DA8CE2B157B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749BD3-F466-410F-8396-DE6039C18C2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597380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0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0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0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0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image" Target="../media/image4.jpeg"/><Relationship Id="rId7" Type="http://schemas.openxmlformats.org/officeDocument/2006/relationships/image" Target="../media/image8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2.jpeg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0" name="スライド番号プレースホルダー 5">
            <a:extLst>
              <a:ext uri="{FF2B5EF4-FFF2-40B4-BE49-F238E27FC236}">
                <a16:creationId xmlns:a16="http://schemas.microsoft.com/office/drawing/2014/main" id="{E133CE00-6A71-4C32-8134-2FF6AFD0435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xfrm>
            <a:off x="8590663" y="6041362"/>
            <a:ext cx="683339" cy="365125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rtlCol="0" anchor="ctr">
            <a:norm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kumimoji="1"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kumimoji="1"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kumimoji="1"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kumimoji="1"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kumimoji="1"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kumimoji="1"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kumimoji="1"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kumimoji="1"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kumimoji="1"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</a:pPr>
            <a:fld id="{668D723B-8B41-4B2F-AF71-1D9BD7A1CA2C}" type="slidenum">
              <a:rPr kumimoji="0" lang="en-US" altLang="ja-JP">
                <a:solidFill>
                  <a:srgbClr val="FFFFFF"/>
                </a:solidFill>
                <a:latin typeface="+mn-lt"/>
              </a:rPr>
              <a:pPr>
                <a:spcBef>
                  <a:spcPct val="0"/>
                </a:spcBef>
                <a:spcAft>
                  <a:spcPts val="600"/>
                </a:spcAft>
                <a:buClrTx/>
                <a:buSzTx/>
                <a:buFontTx/>
                <a:buNone/>
              </a:pPr>
              <a:t>1</a:t>
            </a:fld>
            <a:endParaRPr kumimoji="0" lang="en-US" altLang="ja-JP">
              <a:solidFill>
                <a:srgbClr val="FFFFFF"/>
              </a:solidFill>
              <a:latin typeface="+mn-lt"/>
            </a:endParaRPr>
          </a:p>
        </p:txBody>
      </p:sp>
      <p:sp>
        <p:nvSpPr>
          <p:cNvPr id="30" name="スクロール: 横 29">
            <a:extLst>
              <a:ext uri="{FF2B5EF4-FFF2-40B4-BE49-F238E27FC236}">
                <a16:creationId xmlns:a16="http://schemas.microsoft.com/office/drawing/2014/main" id="{CC4F4B43-CD72-42B1-8083-918DA1D625A7}"/>
              </a:ext>
            </a:extLst>
          </p:cNvPr>
          <p:cNvSpPr/>
          <p:nvPr/>
        </p:nvSpPr>
        <p:spPr>
          <a:xfrm>
            <a:off x="1633319" y="171139"/>
            <a:ext cx="8613775" cy="4292743"/>
          </a:xfrm>
          <a:prstGeom prst="horizontalScroll">
            <a:avLst>
              <a:gd name="adj" fmla="val 14982"/>
            </a:avLst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ja-JP" sz="5400" dirty="0">
                <a:solidFill>
                  <a:srgbClr val="FF0000"/>
                </a:solidFill>
                <a:latin typeface="HGP創英角ｺﾞｼｯｸUB" panose="020B0A00000000000000" pitchFamily="34" charset="-128"/>
                <a:ea typeface="HGP創英角ｺﾞｼｯｸUB" panose="020B0A00000000000000" pitchFamily="34" charset="-128"/>
              </a:rPr>
              <a:t>RLI</a:t>
            </a:r>
            <a:r>
              <a:rPr lang="ja-JP" altLang="en-US" sz="5400" dirty="0">
                <a:solidFill>
                  <a:srgbClr val="FF0000"/>
                </a:solidFill>
                <a:latin typeface="HGP創英角ｺﾞｼｯｸUB" panose="020B0A00000000000000" pitchFamily="34" charset="-128"/>
                <a:ea typeface="HGP創英角ｺﾞｼｯｸUB" panose="020B0A00000000000000" pitchFamily="34" charset="-128"/>
              </a:rPr>
              <a:t>ファシリテーター研修</a:t>
            </a:r>
            <a:br>
              <a:rPr lang="ja-JP" altLang="en-US" sz="4800" b="1" dirty="0">
                <a:solidFill>
                  <a:srgbClr val="C00000"/>
                </a:solidFill>
                <a:latin typeface="HGP創英角ｺﾞｼｯｸUB" panose="020B0A00000000000000" pitchFamily="34" charset="-128"/>
                <a:ea typeface="HGP創英角ｺﾞｼｯｸUB" panose="020B0A00000000000000" pitchFamily="34" charset="-128"/>
              </a:rPr>
            </a:br>
            <a:br>
              <a:rPr lang="ja-JP" altLang="en-US" sz="4800" b="1" dirty="0">
                <a:solidFill>
                  <a:srgbClr val="FF0000"/>
                </a:solidFill>
                <a:latin typeface="HGP創英角ｺﾞｼｯｸUB" panose="020B0A00000000000000" pitchFamily="34" charset="-128"/>
                <a:ea typeface="HGP創英角ｺﾞｼｯｸUB" panose="020B0A00000000000000" pitchFamily="34" charset="-128"/>
              </a:rPr>
            </a:br>
            <a:r>
              <a:rPr lang="en-US" altLang="ja-JP" sz="3600" b="1" dirty="0">
                <a:solidFill>
                  <a:srgbClr val="0000FF"/>
                </a:solidFill>
                <a:latin typeface="HGP創英角ｺﾞｼｯｸUB" panose="020B0A00000000000000" pitchFamily="34" charset="-128"/>
                <a:ea typeface="HGP創英角ｺﾞｼｯｸUB" panose="020B0A00000000000000" pitchFamily="34" charset="-128"/>
              </a:rPr>
              <a:t>  </a:t>
            </a:r>
            <a:r>
              <a:rPr lang="ja-JP" altLang="en-US" sz="3600" b="1" dirty="0">
                <a:solidFill>
                  <a:srgbClr val="0000FF"/>
                </a:solidFill>
                <a:latin typeface="HGP創英角ｺﾞｼｯｸUB" panose="020B0A00000000000000" pitchFamily="34" charset="-128"/>
                <a:ea typeface="HGP創英角ｺﾞｼｯｸUB" panose="020B0A00000000000000" pitchFamily="34" charset="-128"/>
              </a:rPr>
              <a:t>  </a:t>
            </a:r>
            <a:r>
              <a:rPr lang="en-US" altLang="ja-JP" sz="3600" b="1" dirty="0">
                <a:solidFill>
                  <a:srgbClr val="0000FF"/>
                </a:solidFill>
                <a:latin typeface="HGP創英角ｺﾞｼｯｸUB" panose="020B0A00000000000000" pitchFamily="34" charset="-128"/>
                <a:ea typeface="HGP創英角ｺﾞｼｯｸUB" panose="020B0A00000000000000" pitchFamily="34" charset="-128"/>
              </a:rPr>
              <a:t>The </a:t>
            </a:r>
            <a:r>
              <a:rPr lang="en-US" altLang="ja-JP" sz="3600" b="1" dirty="0">
                <a:solidFill>
                  <a:srgbClr val="002060"/>
                </a:solidFill>
                <a:latin typeface="HGP創英角ｺﾞｼｯｸUB" panose="020B0A00000000000000" pitchFamily="34" charset="-128"/>
                <a:ea typeface="HGP創英角ｺﾞｼｯｸUB" panose="020B0A00000000000000" pitchFamily="34" charset="-128"/>
              </a:rPr>
              <a:t>R</a:t>
            </a:r>
            <a:r>
              <a:rPr lang="en-US" altLang="ja-JP" sz="3600" b="1" dirty="0">
                <a:solidFill>
                  <a:srgbClr val="0000FF"/>
                </a:solidFill>
                <a:latin typeface="HGP創英角ｺﾞｼｯｸUB" panose="020B0A00000000000000" pitchFamily="34" charset="-128"/>
                <a:ea typeface="HGP創英角ｺﾞｼｯｸUB" panose="020B0A00000000000000" pitchFamily="34" charset="-128"/>
              </a:rPr>
              <a:t>otary </a:t>
            </a:r>
            <a:r>
              <a:rPr lang="en-US" altLang="ja-JP" sz="3600" b="1" dirty="0">
                <a:solidFill>
                  <a:srgbClr val="002060"/>
                </a:solidFill>
                <a:latin typeface="HGP創英角ｺﾞｼｯｸUB" panose="020B0A00000000000000" pitchFamily="34" charset="-128"/>
                <a:ea typeface="HGP創英角ｺﾞｼｯｸUB" panose="020B0A00000000000000" pitchFamily="34" charset="-128"/>
              </a:rPr>
              <a:t>L</a:t>
            </a:r>
            <a:r>
              <a:rPr lang="en-US" altLang="ja-JP" sz="3600" b="1" dirty="0">
                <a:solidFill>
                  <a:srgbClr val="0000FF"/>
                </a:solidFill>
                <a:latin typeface="HGP創英角ｺﾞｼｯｸUB" panose="020B0A00000000000000" pitchFamily="34" charset="-128"/>
                <a:ea typeface="HGP創英角ｺﾞｼｯｸUB" panose="020B0A00000000000000" pitchFamily="34" charset="-128"/>
              </a:rPr>
              <a:t>eadership </a:t>
            </a:r>
            <a:r>
              <a:rPr lang="en-US" altLang="ja-JP" sz="3600" b="1" dirty="0">
                <a:solidFill>
                  <a:srgbClr val="002060"/>
                </a:solidFill>
                <a:latin typeface="HGP創英角ｺﾞｼｯｸUB" panose="020B0A00000000000000" pitchFamily="34" charset="-128"/>
                <a:ea typeface="HGP創英角ｺﾞｼｯｸUB" panose="020B0A00000000000000" pitchFamily="34" charset="-128"/>
              </a:rPr>
              <a:t>I</a:t>
            </a:r>
            <a:r>
              <a:rPr lang="en-US" altLang="ja-JP" sz="3600" b="1" dirty="0">
                <a:solidFill>
                  <a:srgbClr val="0000FF"/>
                </a:solidFill>
                <a:latin typeface="HGP創英角ｺﾞｼｯｸUB" panose="020B0A00000000000000" pitchFamily="34" charset="-128"/>
                <a:ea typeface="HGP創英角ｺﾞｼｯｸUB" panose="020B0A00000000000000" pitchFamily="34" charset="-128"/>
              </a:rPr>
              <a:t>nstitute </a:t>
            </a:r>
            <a:endParaRPr kumimoji="1" lang="ja-JP" altLang="en-US" sz="3600" dirty="0"/>
          </a:p>
        </p:txBody>
      </p:sp>
      <p:sp>
        <p:nvSpPr>
          <p:cNvPr id="31" name="字幕 2">
            <a:extLst>
              <a:ext uri="{FF2B5EF4-FFF2-40B4-BE49-F238E27FC236}">
                <a16:creationId xmlns:a16="http://schemas.microsoft.com/office/drawing/2014/main" id="{E08F2A20-F045-48C0-87CC-13AF8A2577FA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1738642" y="4555428"/>
            <a:ext cx="9219239" cy="1871663"/>
          </a:xfrm>
        </p:spPr>
        <p:txBody>
          <a:bodyPr>
            <a:noAutofit/>
          </a:bodyPr>
          <a:lstStyle/>
          <a:p>
            <a:pPr algn="l" eaLnBrk="1" hangingPunct="1"/>
            <a:r>
              <a:rPr lang="en-US" altLang="ja-JP" sz="3200" dirty="0">
                <a:solidFill>
                  <a:srgbClr val="7030A0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2019</a:t>
            </a:r>
            <a:r>
              <a:rPr lang="ja-JP" altLang="en-US" sz="3200" dirty="0">
                <a:solidFill>
                  <a:srgbClr val="7030A0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年</a:t>
            </a:r>
            <a:r>
              <a:rPr lang="en-US" altLang="ja-JP" sz="3200" dirty="0">
                <a:solidFill>
                  <a:srgbClr val="7030A0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2020</a:t>
            </a:r>
            <a:r>
              <a:rPr lang="ja-JP" altLang="en-US" sz="3200" dirty="0">
                <a:solidFill>
                  <a:srgbClr val="7030A0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年　</a:t>
            </a:r>
            <a:r>
              <a:rPr lang="en-US" altLang="ja-JP" sz="3200" dirty="0">
                <a:solidFill>
                  <a:srgbClr val="7030A0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RI</a:t>
            </a:r>
            <a:r>
              <a:rPr lang="ja-JP" altLang="en-US" sz="3200" dirty="0">
                <a:solidFill>
                  <a:srgbClr val="7030A0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研修リーダー</a:t>
            </a:r>
          </a:p>
          <a:p>
            <a:pPr algn="l" eaLnBrk="1" hangingPunct="1"/>
            <a:r>
              <a:rPr lang="en-US" altLang="ja-JP" sz="3200" dirty="0">
                <a:solidFill>
                  <a:srgbClr val="7030A0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RLI</a:t>
            </a:r>
            <a:r>
              <a:rPr lang="ja-JP" altLang="en-US" sz="3200" dirty="0">
                <a:solidFill>
                  <a:srgbClr val="7030A0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日本支部ファシリテーター委員会副委員長</a:t>
            </a:r>
          </a:p>
          <a:p>
            <a:pPr algn="l" eaLnBrk="1" hangingPunct="1"/>
            <a:r>
              <a:rPr lang="ja-JP" altLang="en-US" sz="3200" dirty="0">
                <a:solidFill>
                  <a:srgbClr val="7030A0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　　　　　</a:t>
            </a:r>
            <a:r>
              <a:rPr lang="en-US" altLang="ja-JP" sz="3200" dirty="0">
                <a:solidFill>
                  <a:srgbClr val="000099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RID2830 </a:t>
            </a:r>
            <a:r>
              <a:rPr lang="ja-JP" altLang="en-US" sz="3200" dirty="0">
                <a:solidFill>
                  <a:srgbClr val="000099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　　</a:t>
            </a:r>
            <a:r>
              <a:rPr lang="en-US" altLang="ja-JP" sz="3200" dirty="0">
                <a:solidFill>
                  <a:srgbClr val="000099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 </a:t>
            </a:r>
            <a:r>
              <a:rPr lang="ja-JP" altLang="en-US" sz="3200" dirty="0">
                <a:solidFill>
                  <a:srgbClr val="000099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　山崎淳一　</a:t>
            </a:r>
            <a:r>
              <a:rPr lang="en-US" altLang="ja-JP" sz="3200" dirty="0">
                <a:solidFill>
                  <a:srgbClr val="00B0F0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2021/12/18 </a:t>
            </a:r>
            <a:endParaRPr lang="ja-JP" altLang="en-US" sz="3200" dirty="0">
              <a:solidFill>
                <a:srgbClr val="00B0F0"/>
              </a:solidFill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78319143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298" name="Picture 3">
            <a:extLst>
              <a:ext uri="{FF2B5EF4-FFF2-40B4-BE49-F238E27FC236}">
                <a16:creationId xmlns:a16="http://schemas.microsoft.com/office/drawing/2014/main" id="{C7FC1FE1-F36E-4252-9279-AFEEAD04245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screen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" y="0"/>
            <a:ext cx="12191999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5300" name="スライド番号プレースホルダー 4">
            <a:extLst>
              <a:ext uri="{FF2B5EF4-FFF2-40B4-BE49-F238E27FC236}">
                <a16:creationId xmlns:a16="http://schemas.microsoft.com/office/drawing/2014/main" id="{A5AD5976-E572-4824-9015-18A9F3C71DF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xfrm>
            <a:off x="109525" y="6079514"/>
            <a:ext cx="683339" cy="365125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kumimoji="1"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kumimoji="1"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kumimoji="1"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kumimoji="1"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kumimoji="1"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kumimoji="1"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kumimoji="1"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kumimoji="1"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kumimoji="1"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</a:pPr>
            <a:fld id="{2BD771C3-C0FC-448B-8F92-D60A9F6751E6}" type="slidenum">
              <a:rPr kumimoji="0" lang="en-US" altLang="ja-JP" sz="3600"/>
              <a:pPr>
                <a:spcBef>
                  <a:spcPct val="0"/>
                </a:spcBef>
                <a:spcAft>
                  <a:spcPts val="600"/>
                </a:spcAft>
                <a:buClrTx/>
                <a:buSzTx/>
                <a:buFontTx/>
                <a:buNone/>
              </a:pPr>
              <a:t>10</a:t>
            </a:fld>
            <a:endParaRPr kumimoji="0" lang="en-US" altLang="ja-JP" sz="3600" dirty="0"/>
          </a:p>
        </p:txBody>
      </p:sp>
      <p:sp>
        <p:nvSpPr>
          <p:cNvPr id="19" name="タイトル 1">
            <a:extLst>
              <a:ext uri="{FF2B5EF4-FFF2-40B4-BE49-F238E27FC236}">
                <a16:creationId xmlns:a16="http://schemas.microsoft.com/office/drawing/2014/main" id="{77242C8B-5B34-42AC-B1AF-F2E4D7961FA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10821" y="205317"/>
            <a:ext cx="8477250" cy="6769100"/>
          </a:xfrm>
        </p:spPr>
        <p:txBody>
          <a:bodyPr rtlCol="0">
            <a:normAutofit fontScale="90000"/>
          </a:bodyPr>
          <a:lstStyle/>
          <a:p>
            <a:pPr algn="l">
              <a:defRPr/>
            </a:pPr>
            <a:r>
              <a:rPr lang="ja-JP" altLang="en-US" sz="3200" dirty="0">
                <a:solidFill>
                  <a:srgbClr val="0070C0"/>
                </a:solidFill>
                <a:latin typeface="HGS創英角ｺﾞｼｯｸUB" panose="020B0A00000000000000" pitchFamily="50" charset="-128"/>
                <a:ea typeface="HGS創英角ｺﾞｼｯｸUB" panose="020B0A00000000000000" pitchFamily="50" charset="-128"/>
              </a:rPr>
              <a:t>　　</a:t>
            </a:r>
            <a:r>
              <a:rPr lang="ja-JP" altLang="en-US" sz="3200" dirty="0">
                <a:solidFill>
                  <a:srgbClr val="002060"/>
                </a:solidFill>
                <a:latin typeface="HGS創英角ｺﾞｼｯｸUB" panose="020B0A00000000000000" pitchFamily="50" charset="-128"/>
                <a:ea typeface="HGS創英角ｺﾞｼｯｸUB" panose="020B0A00000000000000" pitchFamily="50" charset="-128"/>
              </a:rPr>
              <a:t>目次</a:t>
            </a:r>
            <a:r>
              <a:rPr lang="en-US" altLang="ja-JP" sz="2200" dirty="0">
                <a:solidFill>
                  <a:srgbClr val="002060"/>
                </a:solidFill>
                <a:latin typeface="HGS創英角ｺﾞｼｯｸUB" panose="020B0A00000000000000" pitchFamily="50" charset="-128"/>
                <a:ea typeface="HGS創英角ｺﾞｼｯｸUB" panose="020B0A00000000000000" pitchFamily="50" charset="-128"/>
              </a:rPr>
              <a:t>                                    </a:t>
            </a:r>
            <a:r>
              <a:rPr lang="ja-JP" altLang="en-US" sz="2200" dirty="0">
                <a:solidFill>
                  <a:srgbClr val="002060"/>
                </a:solidFill>
                <a:latin typeface="HGS創英角ｺﾞｼｯｸUB" panose="020B0A00000000000000" pitchFamily="50" charset="-128"/>
                <a:ea typeface="HGS創英角ｺﾞｼｯｸUB" panose="020B0A00000000000000" pitchFamily="50" charset="-128"/>
              </a:rPr>
              <a:t>　　　　</a:t>
            </a:r>
            <a:r>
              <a:rPr lang="en-US" altLang="ja-JP" sz="2200" dirty="0">
                <a:solidFill>
                  <a:srgbClr val="002060"/>
                </a:solidFill>
                <a:latin typeface="HGS創英角ｺﾞｼｯｸUB" panose="020B0A00000000000000" pitchFamily="50" charset="-128"/>
                <a:ea typeface="HGS創英角ｺﾞｼｯｸUB" panose="020B0A00000000000000" pitchFamily="50" charset="-128"/>
              </a:rPr>
              <a:t>(</a:t>
            </a:r>
            <a:r>
              <a:rPr lang="ja-JP" altLang="en-US" sz="2200" b="1" dirty="0">
                <a:solidFill>
                  <a:srgbClr val="002060"/>
                </a:solidFill>
                <a:latin typeface="HGS創英角ｺﾞｼｯｸUB" panose="020B0A00000000000000" pitchFamily="50" charset="-128"/>
                <a:ea typeface="HGS創英角ｺﾞｼｯｸUB" panose="020B0A00000000000000" pitchFamily="50" charset="-128"/>
              </a:rPr>
              <a:t>スライドナンバー</a:t>
            </a:r>
            <a:r>
              <a:rPr lang="en-US" altLang="ja-JP" sz="2200" b="1" dirty="0">
                <a:solidFill>
                  <a:srgbClr val="002060"/>
                </a:solidFill>
                <a:latin typeface="HGS創英角ｺﾞｼｯｸUB" panose="020B0A00000000000000" pitchFamily="50" charset="-128"/>
                <a:ea typeface="HGS創英角ｺﾞｼｯｸUB" panose="020B0A00000000000000" pitchFamily="50" charset="-128"/>
              </a:rPr>
              <a:t>)</a:t>
            </a:r>
            <a:br>
              <a:rPr lang="en-US" altLang="ja-JP" sz="2200" b="1" dirty="0">
                <a:solidFill>
                  <a:srgbClr val="002060"/>
                </a:solidFill>
                <a:latin typeface="HGS創英角ｺﾞｼｯｸUB" panose="020B0A00000000000000" pitchFamily="50" charset="-128"/>
                <a:ea typeface="HGS創英角ｺﾞｼｯｸUB" panose="020B0A00000000000000" pitchFamily="50" charset="-128"/>
              </a:rPr>
            </a:br>
            <a:br>
              <a:rPr lang="ja-JP" altLang="en-US" sz="2200" b="1" dirty="0">
                <a:solidFill>
                  <a:srgbClr val="002060"/>
                </a:solidFill>
                <a:latin typeface="HGS創英角ｺﾞｼｯｸUB" panose="020B0A00000000000000" pitchFamily="50" charset="-128"/>
                <a:ea typeface="HGS創英角ｺﾞｼｯｸUB" panose="020B0A00000000000000" pitchFamily="50" charset="-128"/>
              </a:rPr>
            </a:br>
            <a:r>
              <a:rPr lang="ja-JP" altLang="en-US" sz="3200" dirty="0">
                <a:solidFill>
                  <a:srgbClr val="002060"/>
                </a:solidFill>
                <a:latin typeface="HGS創英角ｺﾞｼｯｸUB" panose="020B0A00000000000000" pitchFamily="50" charset="-128"/>
                <a:ea typeface="HGS創英角ｺﾞｼｯｸUB" panose="020B0A00000000000000" pitchFamily="50" charset="-128"/>
              </a:rPr>
              <a:t>　  </a:t>
            </a:r>
            <a:r>
              <a:rPr lang="en-US" altLang="ja-JP" sz="2700" dirty="0">
                <a:solidFill>
                  <a:srgbClr val="002060"/>
                </a:solidFill>
                <a:latin typeface="HGS創英角ｺﾞｼｯｸUB" panose="020B0A00000000000000" pitchFamily="50" charset="-128"/>
                <a:ea typeface="HGS創英角ｺﾞｼｯｸUB" panose="020B0A00000000000000" pitchFamily="50" charset="-128"/>
              </a:rPr>
              <a:t>Ⅰ      RLI</a:t>
            </a:r>
            <a:r>
              <a:rPr lang="ja-JP" altLang="en-US" sz="2700" dirty="0">
                <a:solidFill>
                  <a:srgbClr val="002060"/>
                </a:solidFill>
                <a:latin typeface="HGS創英角ｺﾞｼｯｸUB" panose="020B0A00000000000000" pitchFamily="50" charset="-128"/>
                <a:ea typeface="HGS創英角ｺﾞｼｯｸUB" panose="020B0A00000000000000" pitchFamily="50" charset="-128"/>
              </a:rPr>
              <a:t>って何？ 　　　　　　　　　　　　</a:t>
            </a:r>
            <a:r>
              <a:rPr lang="en-US" altLang="ja-JP" sz="2700" dirty="0">
                <a:solidFill>
                  <a:srgbClr val="002060"/>
                </a:solidFill>
                <a:latin typeface="HGS創英角ｺﾞｼｯｸUB" panose="020B0A00000000000000" pitchFamily="50" charset="-128"/>
                <a:ea typeface="HGS創英角ｺﾞｼｯｸUB" panose="020B0A00000000000000" pitchFamily="50" charset="-128"/>
              </a:rPr>
              <a:t>3</a:t>
            </a:r>
            <a:r>
              <a:rPr lang="ja-JP" altLang="en-US" sz="2700" dirty="0">
                <a:solidFill>
                  <a:srgbClr val="002060"/>
                </a:solidFill>
                <a:latin typeface="HGS創英角ｺﾞｼｯｸUB" panose="020B0A00000000000000" pitchFamily="50" charset="-128"/>
                <a:ea typeface="HGS創英角ｺﾞｼｯｸUB" panose="020B0A00000000000000" pitchFamily="50" charset="-128"/>
              </a:rPr>
              <a:t>　　</a:t>
            </a:r>
            <a:br>
              <a:rPr lang="en-US" altLang="ja-JP" sz="2700" dirty="0">
                <a:solidFill>
                  <a:srgbClr val="002060"/>
                </a:solidFill>
                <a:latin typeface="HGS創英角ｺﾞｼｯｸUB" panose="020B0A00000000000000" pitchFamily="50" charset="-128"/>
                <a:ea typeface="HGS創英角ｺﾞｼｯｸUB" panose="020B0A00000000000000" pitchFamily="50" charset="-128"/>
              </a:rPr>
            </a:br>
            <a:r>
              <a:rPr lang="en-US" altLang="ja-JP" sz="2700" dirty="0">
                <a:solidFill>
                  <a:srgbClr val="002060"/>
                </a:solidFill>
                <a:latin typeface="HGS創英角ｺﾞｼｯｸUB" panose="020B0A00000000000000" pitchFamily="50" charset="-128"/>
                <a:ea typeface="HGS創英角ｺﾞｼｯｸUB" panose="020B0A00000000000000" pitchFamily="50" charset="-128"/>
              </a:rPr>
              <a:t>      Ⅱ</a:t>
            </a:r>
            <a:r>
              <a:rPr lang="ja-JP" altLang="en-US" sz="2700" dirty="0">
                <a:solidFill>
                  <a:srgbClr val="002060"/>
                </a:solidFill>
                <a:latin typeface="HGS創英角ｺﾞｼｯｸUB" panose="020B0A00000000000000" pitchFamily="50" charset="-128"/>
                <a:ea typeface="HGS創英角ｺﾞｼｯｸUB" panose="020B0A00000000000000" pitchFamily="50" charset="-128"/>
              </a:rPr>
              <a:t>　　ファシリテーションとは　　             </a:t>
            </a:r>
            <a:r>
              <a:rPr lang="en-US" altLang="ja-JP" sz="2700" dirty="0">
                <a:solidFill>
                  <a:srgbClr val="002060"/>
                </a:solidFill>
                <a:latin typeface="HGS創英角ｺﾞｼｯｸUB" panose="020B0A00000000000000" pitchFamily="50" charset="-128"/>
                <a:ea typeface="HGS創英角ｺﾞｼｯｸUB" panose="020B0A00000000000000" pitchFamily="50" charset="-128"/>
              </a:rPr>
              <a:t>13</a:t>
            </a:r>
            <a:br>
              <a:rPr lang="ja-JP" altLang="en-US" sz="2700" dirty="0">
                <a:solidFill>
                  <a:srgbClr val="002060"/>
                </a:solidFill>
                <a:latin typeface="HGS創英角ｺﾞｼｯｸUB" panose="020B0A00000000000000" pitchFamily="50" charset="-128"/>
                <a:ea typeface="HGS創英角ｺﾞｼｯｸUB" panose="020B0A00000000000000" pitchFamily="50" charset="-128"/>
              </a:rPr>
            </a:br>
            <a:r>
              <a:rPr lang="ja-JP" altLang="en-US" sz="2700" dirty="0">
                <a:solidFill>
                  <a:srgbClr val="002060"/>
                </a:solidFill>
                <a:latin typeface="HGS創英角ｺﾞｼｯｸUB" panose="020B0A00000000000000" pitchFamily="50" charset="-128"/>
                <a:ea typeface="HGS創英角ｺﾞｼｯｸUB" panose="020B0A00000000000000" pitchFamily="50" charset="-128"/>
              </a:rPr>
              <a:t>　　</a:t>
            </a:r>
            <a:r>
              <a:rPr lang="en-US" altLang="ja-JP" sz="2700" dirty="0">
                <a:solidFill>
                  <a:srgbClr val="002060"/>
                </a:solidFill>
                <a:latin typeface="HGS創英角ｺﾞｼｯｸUB" panose="020B0A00000000000000" pitchFamily="50" charset="-128"/>
                <a:ea typeface="HGS創英角ｺﾞｼｯｸUB" panose="020B0A00000000000000" pitchFamily="50" charset="-128"/>
              </a:rPr>
              <a:t>Ⅲ</a:t>
            </a:r>
            <a:r>
              <a:rPr lang="ja-JP" altLang="en-US" sz="2700" dirty="0">
                <a:solidFill>
                  <a:srgbClr val="002060"/>
                </a:solidFill>
                <a:latin typeface="HGS創英角ｺﾞｼｯｸUB" panose="020B0A00000000000000" pitchFamily="50" charset="-128"/>
                <a:ea typeface="HGS創英角ｺﾞｼｯｸUB" panose="020B0A00000000000000" pitchFamily="50" charset="-128"/>
              </a:rPr>
              <a:t>　　ファシリテーターとは                      </a:t>
            </a:r>
            <a:r>
              <a:rPr lang="en-US" altLang="ja-JP" sz="2700" dirty="0">
                <a:solidFill>
                  <a:srgbClr val="002060"/>
                </a:solidFill>
                <a:latin typeface="HGS創英角ｺﾞｼｯｸUB" panose="020B0A00000000000000" pitchFamily="50" charset="-128"/>
                <a:ea typeface="HGS創英角ｺﾞｼｯｸUB" panose="020B0A00000000000000" pitchFamily="50" charset="-128"/>
              </a:rPr>
              <a:t>23</a:t>
            </a:r>
            <a:br>
              <a:rPr lang="ja-JP" altLang="en-US" sz="2700" dirty="0">
                <a:solidFill>
                  <a:srgbClr val="002060"/>
                </a:solidFill>
                <a:latin typeface="HGS創英角ｺﾞｼｯｸUB" panose="020B0A00000000000000" pitchFamily="50" charset="-128"/>
                <a:ea typeface="HGS創英角ｺﾞｼｯｸUB" panose="020B0A00000000000000" pitchFamily="50" charset="-128"/>
              </a:rPr>
            </a:br>
            <a:r>
              <a:rPr lang="ja-JP" altLang="en-US" sz="2700" dirty="0">
                <a:solidFill>
                  <a:srgbClr val="002060"/>
                </a:solidFill>
                <a:latin typeface="HGS創英角ｺﾞｼｯｸUB" panose="020B0A00000000000000" pitchFamily="50" charset="-128"/>
                <a:ea typeface="HGS創英角ｺﾞｼｯｸUB" panose="020B0A00000000000000" pitchFamily="50" charset="-128"/>
              </a:rPr>
              <a:t>　　</a:t>
            </a:r>
            <a:r>
              <a:rPr lang="en-US" altLang="ja-JP" sz="2700" dirty="0">
                <a:solidFill>
                  <a:srgbClr val="002060"/>
                </a:solidFill>
                <a:latin typeface="HGS創英角ｺﾞｼｯｸUB" panose="020B0A00000000000000" pitchFamily="50" charset="-128"/>
                <a:ea typeface="HGS創英角ｺﾞｼｯｸUB" panose="020B0A00000000000000" pitchFamily="50" charset="-128"/>
              </a:rPr>
              <a:t>Ⅳ</a:t>
            </a:r>
            <a:r>
              <a:rPr lang="ja-JP" altLang="en-US" sz="2700" dirty="0">
                <a:solidFill>
                  <a:srgbClr val="002060"/>
                </a:solidFill>
                <a:latin typeface="HGS創英角ｺﾞｼｯｸUB" panose="020B0A00000000000000" pitchFamily="50" charset="-128"/>
                <a:ea typeface="HGS創英角ｺﾞｼｯｸUB" panose="020B0A00000000000000" pitchFamily="50" charset="-128"/>
              </a:rPr>
              <a:t>　　標準的な進行スタイル                      </a:t>
            </a:r>
            <a:r>
              <a:rPr lang="en-US" altLang="ja-JP" sz="2700" dirty="0">
                <a:solidFill>
                  <a:srgbClr val="002060"/>
                </a:solidFill>
                <a:latin typeface="HGS創英角ｺﾞｼｯｸUB" panose="020B0A00000000000000" pitchFamily="50" charset="-128"/>
                <a:ea typeface="HGS創英角ｺﾞｼｯｸUB" panose="020B0A00000000000000" pitchFamily="50" charset="-128"/>
              </a:rPr>
              <a:t>32</a:t>
            </a:r>
            <a:br>
              <a:rPr lang="ja-JP" altLang="en-US" sz="2700" dirty="0">
                <a:solidFill>
                  <a:srgbClr val="002060"/>
                </a:solidFill>
                <a:latin typeface="HGS創英角ｺﾞｼｯｸUB" panose="020B0A00000000000000" pitchFamily="50" charset="-128"/>
                <a:ea typeface="HGS創英角ｺﾞｼｯｸUB" panose="020B0A00000000000000" pitchFamily="50" charset="-128"/>
              </a:rPr>
            </a:br>
            <a:r>
              <a:rPr lang="ja-JP" altLang="en-US" sz="2700" dirty="0">
                <a:solidFill>
                  <a:srgbClr val="002060"/>
                </a:solidFill>
                <a:latin typeface="HGS創英角ｺﾞｼｯｸUB" panose="020B0A00000000000000" pitchFamily="50" charset="-128"/>
                <a:ea typeface="HGS創英角ｺﾞｼｯｸUB" panose="020B0A00000000000000" pitchFamily="50" charset="-128"/>
              </a:rPr>
              <a:t>　　</a:t>
            </a:r>
            <a:r>
              <a:rPr lang="en-US" altLang="ja-JP" sz="2700" dirty="0">
                <a:solidFill>
                  <a:srgbClr val="002060"/>
                </a:solidFill>
                <a:latin typeface="HGS創英角ｺﾞｼｯｸUB" panose="020B0A00000000000000" pitchFamily="50" charset="-128"/>
                <a:ea typeface="HGS創英角ｺﾞｼｯｸUB" panose="020B0A00000000000000" pitchFamily="50" charset="-128"/>
              </a:rPr>
              <a:t>Ⅴ</a:t>
            </a:r>
            <a:r>
              <a:rPr lang="ja-JP" altLang="en-US" sz="2700" dirty="0">
                <a:solidFill>
                  <a:srgbClr val="002060"/>
                </a:solidFill>
                <a:latin typeface="HGS創英角ｺﾞｼｯｸUB" panose="020B0A00000000000000" pitchFamily="50" charset="-128"/>
                <a:ea typeface="HGS創英角ｺﾞｼｯｸUB" panose="020B0A00000000000000" pitchFamily="50" charset="-128"/>
              </a:rPr>
              <a:t>　　セッションの組立てとスキル             </a:t>
            </a:r>
            <a:r>
              <a:rPr lang="en-US" altLang="ja-JP" sz="2700" dirty="0">
                <a:solidFill>
                  <a:srgbClr val="002060"/>
                </a:solidFill>
                <a:latin typeface="HGS創英角ｺﾞｼｯｸUB" panose="020B0A00000000000000" pitchFamily="50" charset="-128"/>
                <a:ea typeface="HGS創英角ｺﾞｼｯｸUB" panose="020B0A00000000000000" pitchFamily="50" charset="-128"/>
              </a:rPr>
              <a:t>41</a:t>
            </a:r>
            <a:br>
              <a:rPr lang="ja-JP" altLang="en-US" sz="2700" dirty="0">
                <a:solidFill>
                  <a:srgbClr val="002060"/>
                </a:solidFill>
                <a:latin typeface="HGS創英角ｺﾞｼｯｸUB" panose="020B0A00000000000000" pitchFamily="50" charset="-128"/>
                <a:ea typeface="HGS創英角ｺﾞｼｯｸUB" panose="020B0A00000000000000" pitchFamily="50" charset="-128"/>
              </a:rPr>
            </a:br>
            <a:r>
              <a:rPr lang="ja-JP" altLang="en-US" sz="2700" dirty="0">
                <a:solidFill>
                  <a:srgbClr val="002060"/>
                </a:solidFill>
                <a:latin typeface="HGS創英角ｺﾞｼｯｸUB" panose="020B0A00000000000000" pitchFamily="50" charset="-128"/>
                <a:ea typeface="HGS創英角ｺﾞｼｯｸUB" panose="020B0A00000000000000" pitchFamily="50" charset="-128"/>
              </a:rPr>
              <a:t>　　</a:t>
            </a:r>
            <a:r>
              <a:rPr lang="en-US" altLang="ja-JP" sz="2700" dirty="0">
                <a:solidFill>
                  <a:srgbClr val="002060"/>
                </a:solidFill>
                <a:latin typeface="HGS創英角ｺﾞｼｯｸUB" panose="020B0A00000000000000" pitchFamily="50" charset="-128"/>
                <a:ea typeface="HGS創英角ｺﾞｼｯｸUB" panose="020B0A00000000000000" pitchFamily="50" charset="-128"/>
              </a:rPr>
              <a:t>Ⅵ</a:t>
            </a:r>
            <a:r>
              <a:rPr lang="ja-JP" altLang="en-US" sz="2700" dirty="0">
                <a:solidFill>
                  <a:srgbClr val="002060"/>
                </a:solidFill>
                <a:latin typeface="HGS創英角ｺﾞｼｯｸUB" panose="020B0A00000000000000" pitchFamily="50" charset="-128"/>
                <a:ea typeface="HGS創英角ｺﾞｼｯｸUB" panose="020B0A00000000000000" pitchFamily="50" charset="-128"/>
              </a:rPr>
              <a:t>　　身に着けたい効果的なスキル             </a:t>
            </a:r>
            <a:r>
              <a:rPr lang="en-US" altLang="ja-JP" sz="2700" dirty="0">
                <a:solidFill>
                  <a:srgbClr val="002060"/>
                </a:solidFill>
                <a:latin typeface="HGS創英角ｺﾞｼｯｸUB" panose="020B0A00000000000000" pitchFamily="50" charset="-128"/>
                <a:ea typeface="HGS創英角ｺﾞｼｯｸUB" panose="020B0A00000000000000" pitchFamily="50" charset="-128"/>
              </a:rPr>
              <a:t>49</a:t>
            </a:r>
            <a:br>
              <a:rPr lang="ja-JP" altLang="en-US" sz="2700" dirty="0">
                <a:solidFill>
                  <a:srgbClr val="002060"/>
                </a:solidFill>
                <a:latin typeface="HGS創英角ｺﾞｼｯｸUB" panose="020B0A00000000000000" pitchFamily="50" charset="-128"/>
                <a:ea typeface="HGS創英角ｺﾞｼｯｸUB" panose="020B0A00000000000000" pitchFamily="50" charset="-128"/>
              </a:rPr>
            </a:br>
            <a:r>
              <a:rPr lang="ja-JP" altLang="en-US" sz="2700" dirty="0">
                <a:solidFill>
                  <a:srgbClr val="002060"/>
                </a:solidFill>
                <a:latin typeface="HGS創英角ｺﾞｼｯｸUB" panose="020B0A00000000000000" pitchFamily="50" charset="-128"/>
                <a:ea typeface="HGS創英角ｺﾞｼｯｸUB" panose="020B0A00000000000000" pitchFamily="50" charset="-128"/>
              </a:rPr>
              <a:t>　　</a:t>
            </a:r>
            <a:r>
              <a:rPr lang="en-US" altLang="ja-JP" sz="2700" dirty="0">
                <a:solidFill>
                  <a:srgbClr val="002060"/>
                </a:solidFill>
                <a:latin typeface="HGS創英角ｺﾞｼｯｸUB" panose="020B0A00000000000000" pitchFamily="50" charset="-128"/>
                <a:ea typeface="HGS創英角ｺﾞｼｯｸUB" panose="020B0A00000000000000" pitchFamily="50" charset="-128"/>
              </a:rPr>
              <a:t>Ⅶ</a:t>
            </a:r>
            <a:r>
              <a:rPr lang="ja-JP" altLang="en-US" sz="2700" dirty="0">
                <a:solidFill>
                  <a:srgbClr val="002060"/>
                </a:solidFill>
                <a:latin typeface="HGS創英角ｺﾞｼｯｸUB" panose="020B0A00000000000000" pitchFamily="50" charset="-128"/>
                <a:ea typeface="HGS創英角ｺﾞｼｯｸUB" panose="020B0A00000000000000" pitchFamily="50" charset="-128"/>
              </a:rPr>
              <a:t>　　セッションでの具体的な留意事項       </a:t>
            </a:r>
            <a:r>
              <a:rPr lang="en-US" altLang="ja-JP" sz="2700" dirty="0">
                <a:solidFill>
                  <a:srgbClr val="002060"/>
                </a:solidFill>
                <a:latin typeface="HGS創英角ｺﾞｼｯｸUB" panose="020B0A00000000000000" pitchFamily="50" charset="-128"/>
                <a:ea typeface="HGS創英角ｺﾞｼｯｸUB" panose="020B0A00000000000000" pitchFamily="50" charset="-128"/>
              </a:rPr>
              <a:t>53</a:t>
            </a:r>
            <a:br>
              <a:rPr lang="ja-JP" altLang="en-US" sz="2700" dirty="0">
                <a:solidFill>
                  <a:srgbClr val="002060"/>
                </a:solidFill>
                <a:latin typeface="HGS創英角ｺﾞｼｯｸUB" panose="020B0A00000000000000" pitchFamily="50" charset="-128"/>
                <a:ea typeface="HGS創英角ｺﾞｼｯｸUB" panose="020B0A00000000000000" pitchFamily="50" charset="-128"/>
              </a:rPr>
            </a:br>
            <a:r>
              <a:rPr lang="ja-JP" altLang="en-US" sz="2700" dirty="0">
                <a:solidFill>
                  <a:srgbClr val="002060"/>
                </a:solidFill>
                <a:latin typeface="HGS創英角ｺﾞｼｯｸUB" panose="020B0A00000000000000" pitchFamily="50" charset="-128"/>
                <a:ea typeface="HGS創英角ｺﾞｼｯｸUB" panose="020B0A00000000000000" pitchFamily="50" charset="-128"/>
              </a:rPr>
              <a:t>　　</a:t>
            </a:r>
            <a:r>
              <a:rPr lang="en-US" altLang="ja-JP" sz="2700" dirty="0">
                <a:solidFill>
                  <a:srgbClr val="002060"/>
                </a:solidFill>
                <a:latin typeface="HGS創英角ｺﾞｼｯｸUB" panose="020B0A00000000000000" pitchFamily="50" charset="-128"/>
                <a:ea typeface="HGS創英角ｺﾞｼｯｸUB" panose="020B0A00000000000000" pitchFamily="50" charset="-128"/>
              </a:rPr>
              <a:t>Ⅷ</a:t>
            </a:r>
            <a:r>
              <a:rPr lang="ja-JP" altLang="en-US" sz="2700" dirty="0">
                <a:solidFill>
                  <a:srgbClr val="002060"/>
                </a:solidFill>
                <a:latin typeface="HGS創英角ｺﾞｼｯｸUB" panose="020B0A00000000000000" pitchFamily="50" charset="-128"/>
                <a:ea typeface="HGS創英角ｺﾞｼｯｸUB" panose="020B0A00000000000000" pitchFamily="50" charset="-128"/>
              </a:rPr>
              <a:t>　　非言語的コミュニケーション             </a:t>
            </a:r>
            <a:r>
              <a:rPr lang="en-US" altLang="ja-JP" sz="2700" dirty="0">
                <a:solidFill>
                  <a:srgbClr val="002060"/>
                </a:solidFill>
                <a:latin typeface="HGS創英角ｺﾞｼｯｸUB" panose="020B0A00000000000000" pitchFamily="50" charset="-128"/>
                <a:ea typeface="HGS創英角ｺﾞｼｯｸUB" panose="020B0A00000000000000" pitchFamily="50" charset="-128"/>
              </a:rPr>
              <a:t>57</a:t>
            </a:r>
            <a:br>
              <a:rPr lang="ja-JP" altLang="en-US" sz="2700" dirty="0">
                <a:solidFill>
                  <a:srgbClr val="002060"/>
                </a:solidFill>
                <a:latin typeface="HGS創英角ｺﾞｼｯｸUB" panose="020B0A00000000000000" pitchFamily="50" charset="-128"/>
                <a:ea typeface="HGS創英角ｺﾞｼｯｸUB" panose="020B0A00000000000000" pitchFamily="50" charset="-128"/>
              </a:rPr>
            </a:br>
            <a:r>
              <a:rPr lang="ja-JP" altLang="en-US" sz="2700" dirty="0">
                <a:solidFill>
                  <a:srgbClr val="002060"/>
                </a:solidFill>
                <a:latin typeface="HGS創英角ｺﾞｼｯｸUB" panose="020B0A00000000000000" pitchFamily="50" charset="-128"/>
                <a:ea typeface="HGS創英角ｺﾞｼｯｸUB" panose="020B0A00000000000000" pitchFamily="50" charset="-128"/>
              </a:rPr>
              <a:t>　　</a:t>
            </a:r>
            <a:r>
              <a:rPr lang="en-US" altLang="ja-JP" sz="2700" dirty="0">
                <a:solidFill>
                  <a:srgbClr val="002060"/>
                </a:solidFill>
                <a:latin typeface="HGS創英角ｺﾞｼｯｸUB" panose="020B0A00000000000000" pitchFamily="50" charset="-128"/>
                <a:ea typeface="HGS創英角ｺﾞｼｯｸUB" panose="020B0A00000000000000" pitchFamily="50" charset="-128"/>
              </a:rPr>
              <a:t>Ⅸ</a:t>
            </a:r>
            <a:r>
              <a:rPr lang="ja-JP" altLang="en-US" sz="2700" dirty="0">
                <a:solidFill>
                  <a:srgbClr val="002060"/>
                </a:solidFill>
                <a:latin typeface="HGS創英角ｺﾞｼｯｸUB" panose="020B0A00000000000000" pitchFamily="50" charset="-128"/>
                <a:ea typeface="HGS創英角ｺﾞｼｯｸUB" panose="020B0A00000000000000" pitchFamily="50" charset="-128"/>
              </a:rPr>
              <a:t>　　使いたいフレーズ　                         </a:t>
            </a:r>
            <a:r>
              <a:rPr lang="en-US" altLang="ja-JP" sz="2700" dirty="0">
                <a:solidFill>
                  <a:srgbClr val="002060"/>
                </a:solidFill>
                <a:latin typeface="HGS創英角ｺﾞｼｯｸUB" panose="020B0A00000000000000" pitchFamily="50" charset="-128"/>
                <a:ea typeface="HGS創英角ｺﾞｼｯｸUB" panose="020B0A00000000000000" pitchFamily="50" charset="-128"/>
              </a:rPr>
              <a:t>59</a:t>
            </a:r>
            <a:br>
              <a:rPr lang="ja-JP" altLang="en-US" sz="2700" dirty="0">
                <a:solidFill>
                  <a:srgbClr val="002060"/>
                </a:solidFill>
                <a:latin typeface="HGS創英角ｺﾞｼｯｸUB" panose="020B0A00000000000000" pitchFamily="50" charset="-128"/>
                <a:ea typeface="HGS創英角ｺﾞｼｯｸUB" panose="020B0A00000000000000" pitchFamily="50" charset="-128"/>
              </a:rPr>
            </a:br>
            <a:r>
              <a:rPr lang="ja-JP" altLang="en-US" sz="2700" dirty="0">
                <a:solidFill>
                  <a:srgbClr val="002060"/>
                </a:solidFill>
                <a:latin typeface="HGS創英角ｺﾞｼｯｸUB" panose="020B0A00000000000000" pitchFamily="50" charset="-128"/>
                <a:ea typeface="HGS創英角ｺﾞｼｯｸUB" panose="020B0A00000000000000" pitchFamily="50" charset="-128"/>
              </a:rPr>
              <a:t>　　</a:t>
            </a:r>
            <a:br>
              <a:rPr lang="en-US" altLang="ja-JP" sz="2700" dirty="0">
                <a:solidFill>
                  <a:srgbClr val="002060"/>
                </a:solidFill>
                <a:latin typeface="HGS創英角ｺﾞｼｯｸUB" panose="020B0A00000000000000" pitchFamily="50" charset="-128"/>
                <a:ea typeface="HGS創英角ｺﾞｼｯｸUB" panose="020B0A00000000000000" pitchFamily="50" charset="-128"/>
              </a:rPr>
            </a:br>
            <a:br>
              <a:rPr lang="en-US" altLang="ja-JP" sz="2700" dirty="0">
                <a:solidFill>
                  <a:srgbClr val="002060"/>
                </a:solidFill>
                <a:latin typeface="HGS創英角ｺﾞｼｯｸUB" panose="020B0A00000000000000" pitchFamily="50" charset="-128"/>
                <a:ea typeface="HGS創英角ｺﾞｼｯｸUB" panose="020B0A00000000000000" pitchFamily="50" charset="-128"/>
              </a:rPr>
            </a:br>
            <a:r>
              <a:rPr lang="en-US" altLang="ja-JP" sz="2700" b="1" dirty="0">
                <a:solidFill>
                  <a:srgbClr val="00206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  </a:t>
            </a:r>
            <a:r>
              <a:rPr lang="en-US" altLang="ja-JP" sz="2700" b="1" dirty="0">
                <a:solidFill>
                  <a:srgbClr val="7030A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(</a:t>
            </a:r>
            <a:r>
              <a:rPr lang="ja-JP" altLang="en-US" sz="2700" b="1" dirty="0">
                <a:solidFill>
                  <a:srgbClr val="7030A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参考文献</a:t>
            </a:r>
            <a:r>
              <a:rPr lang="en-US" altLang="ja-JP" sz="2700" b="1" dirty="0">
                <a:solidFill>
                  <a:srgbClr val="7030A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)</a:t>
            </a:r>
            <a:br>
              <a:rPr lang="ja-JP" altLang="en-US" sz="2700" b="1" dirty="0">
                <a:solidFill>
                  <a:srgbClr val="7030A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</a:br>
            <a:r>
              <a:rPr lang="ja-JP" altLang="en-US" sz="2700" b="1" dirty="0">
                <a:solidFill>
                  <a:srgbClr val="7030A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　　</a:t>
            </a:r>
            <a:r>
              <a:rPr lang="en-US" altLang="ja-JP" sz="2700" b="1" dirty="0">
                <a:solidFill>
                  <a:srgbClr val="7030A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RI2020</a:t>
            </a:r>
            <a:r>
              <a:rPr lang="ja-JP" altLang="en-US" sz="2700" b="1" dirty="0">
                <a:solidFill>
                  <a:srgbClr val="7030A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年国際協議会「研修チームのための進行の手引き」</a:t>
            </a:r>
            <a:br>
              <a:rPr lang="ja-JP" altLang="en-US" sz="2700" b="1" dirty="0">
                <a:solidFill>
                  <a:srgbClr val="7030A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</a:br>
            <a:r>
              <a:rPr lang="ja-JP" altLang="en-US" sz="2700" b="1" dirty="0">
                <a:solidFill>
                  <a:srgbClr val="7030A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    堀　公俊「ファシリテーター入門」</a:t>
            </a:r>
            <a:br>
              <a:rPr lang="ja-JP" altLang="en-US" sz="2700" b="1" dirty="0">
                <a:solidFill>
                  <a:srgbClr val="7030A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</a:br>
            <a:r>
              <a:rPr lang="ja-JP" altLang="en-US" sz="2700" b="1" dirty="0">
                <a:solidFill>
                  <a:srgbClr val="7030A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    </a:t>
            </a:r>
            <a:r>
              <a:rPr lang="en-US" altLang="ja-JP" sz="2700" b="1" dirty="0">
                <a:solidFill>
                  <a:srgbClr val="7030A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Insource</a:t>
            </a:r>
            <a:r>
              <a:rPr lang="ja-JP" altLang="en-US" sz="2700" b="1" dirty="0">
                <a:solidFill>
                  <a:srgbClr val="7030A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講座　「ファシリテーション」  その他</a:t>
            </a:r>
            <a:r>
              <a:rPr lang="en-US" altLang="ja-JP" sz="2700" b="1" dirty="0">
                <a:solidFill>
                  <a:srgbClr val="7030A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 </a:t>
            </a:r>
            <a:br>
              <a:rPr lang="ja-JP" altLang="en-US" sz="2700" b="1" dirty="0">
                <a:solidFill>
                  <a:srgbClr val="7030A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</a:br>
            <a:endParaRPr lang="ja-JP" altLang="en-US" sz="2700" b="1" dirty="0">
              <a:solidFill>
                <a:srgbClr val="7030A0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8218827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3">
            <a:extLst>
              <a:ext uri="{FF2B5EF4-FFF2-40B4-BE49-F238E27FC236}">
                <a16:creationId xmlns:a16="http://schemas.microsoft.com/office/drawing/2014/main" id="{30B7EBBE-28E7-4983-B125-A6C7B115C8C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28576"/>
            <a:ext cx="12192000" cy="6958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タイトル 1">
            <a:extLst>
              <a:ext uri="{FF2B5EF4-FFF2-40B4-BE49-F238E27FC236}">
                <a16:creationId xmlns:a16="http://schemas.microsoft.com/office/drawing/2014/main" id="{C6C7EC83-AC6B-4213-AE45-758523DFF45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95450" y="2492376"/>
            <a:ext cx="8801100" cy="1290730"/>
          </a:xfrm>
          <a:solidFill>
            <a:srgbClr val="00B0F0"/>
          </a:solidFill>
        </p:spPr>
        <p:txBody>
          <a:bodyPr rtlCol="0" anchor="ctr">
            <a:normAutofit/>
          </a:bodyPr>
          <a:lstStyle/>
          <a:p>
            <a:pPr algn="just">
              <a:defRPr/>
            </a:pPr>
            <a:r>
              <a:rPr lang="en-US" altLang="ja-JP" dirty="0">
                <a:solidFill>
                  <a:schemeClr val="accent5">
                    <a:lumMod val="50000"/>
                  </a:schemeClr>
                </a:solidFill>
                <a:latin typeface="HGS創英角ｺﾞｼｯｸUB" panose="020B0A00000000000000" pitchFamily="50" charset="-128"/>
                <a:ea typeface="HGS創英角ｺﾞｼｯｸUB" panose="020B0A00000000000000" pitchFamily="50" charset="-128"/>
              </a:rPr>
              <a:t>Ⅰ:</a:t>
            </a:r>
            <a:r>
              <a:rPr lang="ja-JP" altLang="en-US" dirty="0">
                <a:solidFill>
                  <a:srgbClr val="C00000"/>
                </a:solidFill>
                <a:latin typeface="HGS創英角ｺﾞｼｯｸUB" panose="020B0A00000000000000" pitchFamily="50" charset="-128"/>
                <a:ea typeface="HGS創英角ｺﾞｼｯｸUB" panose="020B0A00000000000000" pitchFamily="50" charset="-128"/>
              </a:rPr>
              <a:t>　 </a:t>
            </a:r>
            <a:r>
              <a:rPr lang="en-US" altLang="ja-JP" dirty="0">
                <a:solidFill>
                  <a:schemeClr val="bg1"/>
                </a:solidFill>
                <a:latin typeface="HGS創英角ｺﾞｼｯｸUB" panose="020B0A00000000000000" pitchFamily="50" charset="-128"/>
                <a:ea typeface="HGS創英角ｺﾞｼｯｸUB" panose="020B0A00000000000000" pitchFamily="50" charset="-128"/>
              </a:rPr>
              <a:t>R L I </a:t>
            </a:r>
            <a:r>
              <a:rPr lang="ja-JP" altLang="en-US" dirty="0">
                <a:solidFill>
                  <a:schemeClr val="bg1"/>
                </a:solidFill>
                <a:latin typeface="HGS創英角ｺﾞｼｯｸUB" panose="020B0A00000000000000" pitchFamily="50" charset="-128"/>
                <a:ea typeface="HGS創英角ｺﾞｼｯｸUB" panose="020B0A00000000000000" pitchFamily="50" charset="-128"/>
              </a:rPr>
              <a:t>っ て 何 ？</a:t>
            </a:r>
          </a:p>
        </p:txBody>
      </p:sp>
      <p:sp>
        <p:nvSpPr>
          <p:cNvPr id="8196" name="スライド番号プレースホルダー 4">
            <a:extLst>
              <a:ext uri="{FF2B5EF4-FFF2-40B4-BE49-F238E27FC236}">
                <a16:creationId xmlns:a16="http://schemas.microsoft.com/office/drawing/2014/main" id="{7B199562-4AC4-4681-BDAC-1300C333D90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xfrm>
            <a:off x="7969250" y="6042026"/>
            <a:ext cx="8636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kumimoji="1" sz="2100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kumimoji="1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kumimoji="1" sz="1500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kumimoji="1" sz="1300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kumimoji="1" sz="1300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defRPr>
            </a:lvl5pPr>
            <a:lvl6pPr marL="25146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1300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defRPr>
            </a:lvl6pPr>
            <a:lvl7pPr marL="29718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1300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defRPr>
            </a:lvl7pPr>
            <a:lvl8pPr marL="34290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1300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defRPr>
            </a:lvl8pPr>
            <a:lvl9pPr marL="38862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1300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defRPr>
            </a:lvl9pPr>
          </a:lstStyle>
          <a:p>
            <a:pPr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fld id="{5C6C7DC5-B0DD-471A-B673-396F9E4D9BE8}" type="slidenum">
              <a:rPr kumimoji="0" lang="en-US" altLang="ja-JP" sz="3200">
                <a:solidFill>
                  <a:schemeClr val="accent1"/>
                </a:solidFill>
                <a:latin typeface="Trebuchet MS" panose="020B0603020202020204" pitchFamily="34" charset="0"/>
              </a:rPr>
              <a:pPr fontAlgn="base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t>11</a:t>
            </a:fld>
            <a:endParaRPr kumimoji="0" lang="en-US" altLang="ja-JP" sz="3200">
              <a:solidFill>
                <a:schemeClr val="accent1"/>
              </a:solidFill>
              <a:latin typeface="Trebuchet MS" panose="020B0603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世界地図 地図 マップ イラスト素材 [ 4108263 ] - フォトライブラリー photolibrary">
            <a:extLst>
              <a:ext uri="{FF2B5EF4-FFF2-40B4-BE49-F238E27FC236}">
                <a16:creationId xmlns:a16="http://schemas.microsoft.com/office/drawing/2014/main" id="{110421A4-7A24-42B4-AD6A-B0357E4A08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274277" cy="6884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19" name="縦書きテキスト プレースホルダー 4">
            <a:extLst>
              <a:ext uri="{FF2B5EF4-FFF2-40B4-BE49-F238E27FC236}">
                <a16:creationId xmlns:a16="http://schemas.microsoft.com/office/drawing/2014/main" id="{53DB7655-1F8C-4ED0-A86F-1817FEB74E76}"/>
              </a:ext>
            </a:extLst>
          </p:cNvPr>
          <p:cNvSpPr>
            <a:spLocks noGrp="1" noChangeArrowheads="1"/>
          </p:cNvSpPr>
          <p:nvPr>
            <p:ph type="body" orient="vert" idx="1"/>
          </p:nvPr>
        </p:nvSpPr>
        <p:spPr bwMode="auto">
          <a:xfrm>
            <a:off x="1290258" y="1037817"/>
            <a:ext cx="10092059" cy="5486400"/>
          </a:xfrm>
        </p:spPr>
        <p:txBody>
          <a:bodyPr vert="horz" wrap="square" numCol="1" anchor="t" anchorCtr="0" compatLnSpc="1">
            <a:prstTxWarp prst="textNoShape">
              <a:avLst/>
            </a:prstTxWarp>
            <a:noAutofit/>
          </a:bodyPr>
          <a:lstStyle/>
          <a:p>
            <a:pPr marL="0" indent="0">
              <a:buNone/>
            </a:pPr>
            <a:r>
              <a:rPr lang="ja-JP" altLang="ja-JP" sz="6600" dirty="0">
                <a:solidFill>
                  <a:srgbClr val="002060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今、ここに世界</a:t>
            </a:r>
            <a:r>
              <a:rPr lang="ja-JP" altLang="en-US" sz="6600" dirty="0">
                <a:solidFill>
                  <a:srgbClr val="002060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中</a:t>
            </a:r>
            <a:r>
              <a:rPr lang="ja-JP" altLang="ja-JP" sz="6600" dirty="0">
                <a:solidFill>
                  <a:srgbClr val="002060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に</a:t>
            </a:r>
            <a:endParaRPr lang="ja-JP" altLang="en-US" sz="6600" dirty="0">
              <a:solidFill>
                <a:srgbClr val="002060"/>
              </a:solidFill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  <a:p>
            <a:pPr marL="0" indent="0">
              <a:buNone/>
            </a:pPr>
            <a:r>
              <a:rPr lang="ja-JP" altLang="en-US" sz="6600" dirty="0">
                <a:solidFill>
                  <a:srgbClr val="FF0000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３７，０００</a:t>
            </a:r>
            <a:r>
              <a:rPr lang="ja-JP" altLang="ja-JP" sz="6600" dirty="0">
                <a:solidFill>
                  <a:srgbClr val="002060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もの支店がある大会社がありますが、</a:t>
            </a:r>
            <a:endParaRPr lang="ja-JP" altLang="en-US" sz="6600" dirty="0">
              <a:solidFill>
                <a:srgbClr val="002060"/>
              </a:solidFill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  <a:p>
            <a:pPr marL="0" indent="0">
              <a:buNone/>
            </a:pPr>
            <a:r>
              <a:rPr lang="ja-JP" altLang="ja-JP" sz="6600" dirty="0">
                <a:solidFill>
                  <a:srgbClr val="002060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社内規定で支店長の任期が一年と決められています。</a:t>
            </a:r>
            <a:endParaRPr lang="ja-JP" altLang="en-US" sz="6600" dirty="0">
              <a:solidFill>
                <a:srgbClr val="002060"/>
              </a:solidFill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</p:txBody>
      </p:sp>
    </p:spTree>
  </p:cSld>
  <p:clrMapOvr>
    <a:masterClrMapping/>
  </p:clrMapOvr>
  <p:transition spd="slow">
    <p:push dir="u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4" descr="表計算イラスト／無料イラストなら「イラストAC」">
            <a:extLst>
              <a:ext uri="{FF2B5EF4-FFF2-40B4-BE49-F238E27FC236}">
                <a16:creationId xmlns:a16="http://schemas.microsoft.com/office/drawing/2014/main" id="{AEC57816-7B11-4218-B56A-5E7EC0B70F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1" y="44450"/>
            <a:ext cx="12192001" cy="681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619360FC-FC90-41E0-A62F-894B5E2FBAE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02204" y="620714"/>
            <a:ext cx="11034508" cy="6048375"/>
          </a:xfrm>
        </p:spPr>
        <p:txBody>
          <a:bodyPr vert="horz">
            <a:normAutofit/>
          </a:bodyPr>
          <a:lstStyle/>
          <a:p>
            <a:pPr marL="0" indent="0">
              <a:buNone/>
              <a:defRPr/>
            </a:pPr>
            <a:r>
              <a:rPr lang="ja-JP" altLang="en-US" sz="4400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　</a:t>
            </a:r>
            <a:r>
              <a:rPr lang="ja-JP" altLang="ja-JP" sz="5400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どうです皆さん、こんな組織が常に好成績を上げることはできるでしょうか。</a:t>
            </a:r>
            <a:endParaRPr lang="ja-JP" altLang="en-US" sz="5400" dirty="0"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  <a:p>
            <a:pPr marL="0" indent="0">
              <a:buNone/>
              <a:defRPr/>
            </a:pPr>
            <a:r>
              <a:rPr lang="ja-JP" altLang="en-US" sz="5400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　</a:t>
            </a:r>
            <a:endParaRPr lang="en-US" altLang="ja-JP" sz="5400" dirty="0"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  <a:p>
            <a:pPr marL="0" indent="0">
              <a:buNone/>
              <a:defRPr/>
            </a:pPr>
            <a:r>
              <a:rPr lang="ja-JP" altLang="en-US" sz="5400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　</a:t>
            </a:r>
            <a:r>
              <a:rPr lang="ja-JP" altLang="ja-JP" sz="5400" dirty="0">
                <a:solidFill>
                  <a:srgbClr val="002060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新支店長が全員リーダーシップを</a:t>
            </a:r>
            <a:endParaRPr lang="ja-JP" altLang="en-US" sz="5400" dirty="0">
              <a:solidFill>
                <a:srgbClr val="002060"/>
              </a:solidFill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  <a:p>
            <a:pPr marL="0" indent="0">
              <a:buNone/>
              <a:defRPr/>
            </a:pPr>
            <a:r>
              <a:rPr lang="ja-JP" altLang="ja-JP" sz="5400" dirty="0">
                <a:solidFill>
                  <a:srgbClr val="002060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発揮してバトンタッチし続けることができるでしょうか。</a:t>
            </a:r>
            <a:endParaRPr lang="ja-JP" altLang="en-US" sz="5400" dirty="0">
              <a:solidFill>
                <a:srgbClr val="002060"/>
              </a:solidFill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  <a:p>
            <a:pPr marL="0" indent="0">
              <a:buNone/>
              <a:defRPr/>
            </a:pPr>
            <a:r>
              <a:rPr lang="ja-JP" altLang="en-US" sz="5400" dirty="0">
                <a:solidFill>
                  <a:srgbClr val="002060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　</a:t>
            </a:r>
            <a:r>
              <a:rPr lang="ja-JP" altLang="ja-JP" sz="5400" dirty="0">
                <a:solidFill>
                  <a:srgbClr val="002060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これは大変なことです。</a:t>
            </a:r>
          </a:p>
          <a:p>
            <a:pPr marL="0" indent="0">
              <a:buNone/>
              <a:defRPr/>
            </a:pPr>
            <a:endParaRPr lang="ja-JP" altLang="en-US" sz="4400" dirty="0"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  <a:p>
            <a:pPr marL="0" indent="0">
              <a:buNone/>
              <a:defRPr/>
            </a:pPr>
            <a:endParaRPr lang="ja-JP" altLang="en-US" dirty="0"/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plding hands : ãã¯ãã«ã¢ã¼ã">
            <a:extLst>
              <a:ext uri="{FF2B5EF4-FFF2-40B4-BE49-F238E27FC236}">
                <a16:creationId xmlns:a16="http://schemas.microsoft.com/office/drawing/2014/main" id="{A0F9B3BC-CC02-479A-8A0D-9A962FB8B26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screen">
            <a:duotone>
              <a:schemeClr val="bg2">
                <a:shade val="45000"/>
                <a:satMod val="135000"/>
              </a:schemeClr>
              <a:prstClr val="white"/>
            </a:duotone>
            <a:alphaModFix amt="3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0" y="10"/>
            <a:ext cx="11982567" cy="6857990"/>
          </a:xfrm>
          <a:prstGeom prst="rect">
            <a:avLst/>
          </a:prstGeom>
          <a:noFill/>
        </p:spPr>
      </p:pic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F398CBB5-383C-4DB2-8B57-3B8572DDBD0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518291" y="383549"/>
            <a:ext cx="11840451" cy="6675260"/>
          </a:xfrm>
        </p:spPr>
        <p:txBody>
          <a:bodyPr vert="horz">
            <a:normAutofit fontScale="85000" lnSpcReduction="10000"/>
          </a:bodyPr>
          <a:lstStyle/>
          <a:p>
            <a:pPr marL="0" indent="0">
              <a:buNone/>
              <a:defRPr/>
            </a:pPr>
            <a:r>
              <a:rPr lang="en-US" altLang="ja-JP" sz="4800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     </a:t>
            </a:r>
            <a:r>
              <a:rPr lang="ja-JP" altLang="ja-JP" sz="6000" dirty="0">
                <a:solidFill>
                  <a:srgbClr val="002060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この問題の解決策は二つ、</a:t>
            </a:r>
            <a:endParaRPr lang="ja-JP" altLang="en-US" sz="6000" dirty="0">
              <a:solidFill>
                <a:srgbClr val="002060"/>
              </a:solidFill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  <a:p>
            <a:pPr marL="0" indent="0">
              <a:buNone/>
              <a:defRPr/>
            </a:pPr>
            <a:r>
              <a:rPr lang="ja-JP" altLang="en-US" sz="4000" dirty="0">
                <a:solidFill>
                  <a:schemeClr val="bg1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・</a:t>
            </a:r>
          </a:p>
          <a:p>
            <a:pPr marL="0" indent="0">
              <a:buNone/>
              <a:defRPr/>
            </a:pPr>
            <a:r>
              <a:rPr lang="ja-JP" altLang="en-US" sz="6000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　　　　</a:t>
            </a:r>
            <a:r>
              <a:rPr lang="ja-JP" altLang="en-US" sz="6000" dirty="0">
                <a:solidFill>
                  <a:srgbClr val="0070C0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支店長の</a:t>
            </a:r>
            <a:r>
              <a:rPr lang="ja-JP" altLang="ja-JP" sz="6000" dirty="0">
                <a:solidFill>
                  <a:srgbClr val="0070C0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任期を長くするか</a:t>
            </a:r>
            <a:endParaRPr lang="ja-JP" altLang="en-US" sz="6000" dirty="0">
              <a:solidFill>
                <a:srgbClr val="0070C0"/>
              </a:solidFill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  <a:p>
            <a:pPr marL="0" indent="0">
              <a:buNone/>
              <a:defRPr/>
            </a:pPr>
            <a:r>
              <a:rPr lang="ja-JP" altLang="en-US" sz="4000" dirty="0">
                <a:solidFill>
                  <a:schemeClr val="bg1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・</a:t>
            </a:r>
          </a:p>
          <a:p>
            <a:pPr marL="0" indent="0">
              <a:buNone/>
              <a:defRPr/>
            </a:pPr>
            <a:r>
              <a:rPr lang="ja-JP" altLang="en-US" sz="6000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    　  </a:t>
            </a:r>
            <a:r>
              <a:rPr lang="ja-JP" altLang="ja-JP" sz="6000" dirty="0">
                <a:solidFill>
                  <a:srgbClr val="FF0000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新支店長たちにリーダーシッ</a:t>
            </a:r>
            <a:endParaRPr lang="ja-JP" altLang="en-US" sz="6000" dirty="0">
              <a:solidFill>
                <a:srgbClr val="FF0000"/>
              </a:solidFill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  <a:p>
            <a:pPr marL="0" indent="0">
              <a:buNone/>
              <a:defRPr/>
            </a:pPr>
            <a:r>
              <a:rPr lang="ja-JP" altLang="en-US" sz="6000" dirty="0">
                <a:solidFill>
                  <a:srgbClr val="FF0000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　　　　</a:t>
            </a:r>
            <a:r>
              <a:rPr lang="ja-JP" altLang="ja-JP" sz="6000" dirty="0">
                <a:solidFill>
                  <a:srgbClr val="FF0000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プを身につけてもらうかです</a:t>
            </a:r>
            <a:endParaRPr lang="ja-JP" altLang="en-US" sz="6000" dirty="0">
              <a:solidFill>
                <a:srgbClr val="FF0000"/>
              </a:solidFill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  <a:p>
            <a:pPr marL="0" indent="0">
              <a:buNone/>
              <a:defRPr/>
            </a:pPr>
            <a:endParaRPr lang="ja-JP" altLang="en-US" sz="6000" dirty="0">
              <a:solidFill>
                <a:srgbClr val="FF0000"/>
              </a:solidFill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  <a:p>
            <a:pPr marL="0" indent="0">
              <a:buNone/>
              <a:defRPr/>
            </a:pPr>
            <a:r>
              <a:rPr lang="en-US" altLang="ja-JP" sz="5200" dirty="0">
                <a:solidFill>
                  <a:srgbClr val="7030A0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※</a:t>
            </a:r>
            <a:r>
              <a:rPr lang="ja-JP" altLang="en-US" sz="5200" u="sng" dirty="0">
                <a:solidFill>
                  <a:srgbClr val="7030A0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２００８年開催のリネット</a:t>
            </a:r>
            <a:r>
              <a:rPr lang="en-US" altLang="ja-JP" sz="5200" u="sng" dirty="0">
                <a:solidFill>
                  <a:srgbClr val="7030A0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RLI</a:t>
            </a:r>
            <a:r>
              <a:rPr lang="ja-JP" altLang="en-US" sz="5200" u="sng" dirty="0">
                <a:solidFill>
                  <a:srgbClr val="7030A0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本部委員長による</a:t>
            </a:r>
          </a:p>
          <a:p>
            <a:pPr marL="0" indent="0">
              <a:buNone/>
              <a:defRPr/>
            </a:pPr>
            <a:r>
              <a:rPr lang="ja-JP" altLang="en-US" sz="5200" dirty="0">
                <a:solidFill>
                  <a:srgbClr val="7030A0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　 </a:t>
            </a:r>
            <a:r>
              <a:rPr lang="ja-JP" altLang="en-US" sz="5200" u="sng" dirty="0">
                <a:solidFill>
                  <a:srgbClr val="7030A0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のファシリテーター研修での出だしのお話です。</a:t>
            </a:r>
            <a:endParaRPr lang="ja-JP" altLang="ja-JP" sz="5200" u="sng" dirty="0">
              <a:solidFill>
                <a:srgbClr val="7030A0"/>
              </a:solidFill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  <a:p>
            <a:pPr marL="0" indent="0">
              <a:buNone/>
              <a:defRPr/>
            </a:pPr>
            <a:r>
              <a:rPr lang="ja-JP" altLang="en-US" dirty="0">
                <a:solidFill>
                  <a:srgbClr val="002060"/>
                </a:solidFill>
              </a:rPr>
              <a:t>　</a:t>
            </a:r>
          </a:p>
        </p:txBody>
      </p:sp>
      <p:sp>
        <p:nvSpPr>
          <p:cNvPr id="2" name="七角形 1">
            <a:extLst>
              <a:ext uri="{FF2B5EF4-FFF2-40B4-BE49-F238E27FC236}">
                <a16:creationId xmlns:a16="http://schemas.microsoft.com/office/drawing/2014/main" id="{0CFE6FDA-5C47-4A57-BA18-20D510CBF76C}"/>
              </a:ext>
            </a:extLst>
          </p:cNvPr>
          <p:cNvSpPr/>
          <p:nvPr/>
        </p:nvSpPr>
        <p:spPr>
          <a:xfrm>
            <a:off x="961351" y="1528507"/>
            <a:ext cx="936625" cy="936625"/>
          </a:xfrm>
          <a:prstGeom prst="hept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ja-JP" sz="4800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1</a:t>
            </a:r>
            <a:endParaRPr lang="ja-JP" altLang="en-US" sz="4800" dirty="0"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</p:txBody>
      </p:sp>
      <p:sp>
        <p:nvSpPr>
          <p:cNvPr id="5" name="七角形 4">
            <a:extLst>
              <a:ext uri="{FF2B5EF4-FFF2-40B4-BE49-F238E27FC236}">
                <a16:creationId xmlns:a16="http://schemas.microsoft.com/office/drawing/2014/main" id="{B5F2AE4D-436F-446E-ACFE-00DC0CB8A41E}"/>
              </a:ext>
            </a:extLst>
          </p:cNvPr>
          <p:cNvSpPr/>
          <p:nvPr/>
        </p:nvSpPr>
        <p:spPr>
          <a:xfrm>
            <a:off x="1003187" y="2960687"/>
            <a:ext cx="936625" cy="936625"/>
          </a:xfrm>
          <a:prstGeom prst="heptagon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ja-JP" sz="4800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2</a:t>
            </a:r>
            <a:endParaRPr lang="ja-JP" altLang="en-US" sz="4800" dirty="0"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plding hands : ãã¯ãã«ã¢ã¼ã">
            <a:extLst>
              <a:ext uri="{FF2B5EF4-FFF2-40B4-BE49-F238E27FC236}">
                <a16:creationId xmlns:a16="http://schemas.microsoft.com/office/drawing/2014/main" id="{0CDF8ABF-671B-4182-843A-DFEC761605F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screen">
            <a:duotone>
              <a:schemeClr val="bg2">
                <a:shade val="45000"/>
                <a:satMod val="135000"/>
              </a:schemeClr>
              <a:prstClr val="white"/>
            </a:duotone>
            <a:alphaModFix amt="3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0" y="0"/>
            <a:ext cx="12192000" cy="6857990"/>
          </a:xfrm>
          <a:prstGeom prst="rect">
            <a:avLst/>
          </a:prstGeom>
          <a:noFill/>
        </p:spPr>
      </p:pic>
      <p:sp>
        <p:nvSpPr>
          <p:cNvPr id="14338" name="タイトル 1">
            <a:extLst>
              <a:ext uri="{FF2B5EF4-FFF2-40B4-BE49-F238E27FC236}">
                <a16:creationId xmlns:a16="http://schemas.microsoft.com/office/drawing/2014/main" id="{E7A6B324-D11A-4F14-9B56-A7F3C1BAE5A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004157" y="365126"/>
            <a:ext cx="10417428" cy="1325563"/>
          </a:xfrm>
        </p:spPr>
        <p:txBody>
          <a:bodyPr>
            <a:noAutofit/>
          </a:bodyPr>
          <a:lstStyle/>
          <a:p>
            <a:r>
              <a:rPr lang="ja-JP" altLang="ja-JP" sz="5400" u="sng" dirty="0">
                <a:solidFill>
                  <a:srgbClr val="002060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ビチャイ・ラタクル元ＲＩ会長の言葉</a:t>
            </a:r>
            <a:endParaRPr lang="ja-JP" altLang="en-US" sz="5400" u="sng" dirty="0">
              <a:solidFill>
                <a:srgbClr val="002060"/>
              </a:solidFill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</p:txBody>
      </p:sp>
      <p:sp>
        <p:nvSpPr>
          <p:cNvPr id="14339" name="縦書きテキスト プレースホルダー 2">
            <a:extLst>
              <a:ext uri="{FF2B5EF4-FFF2-40B4-BE49-F238E27FC236}">
                <a16:creationId xmlns:a16="http://schemas.microsoft.com/office/drawing/2014/main" id="{78C4819D-FB7F-40C1-B54D-9E00FEDCE85F}"/>
              </a:ext>
            </a:extLst>
          </p:cNvPr>
          <p:cNvSpPr>
            <a:spLocks noGrp="1" noChangeArrowheads="1"/>
          </p:cNvSpPr>
          <p:nvPr>
            <p:ph type="body" orient="vert" idx="1"/>
          </p:nvPr>
        </p:nvSpPr>
        <p:spPr bwMode="auto">
          <a:xfrm>
            <a:off x="1178061" y="1916114"/>
            <a:ext cx="9800349" cy="4351337"/>
          </a:xfrm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/>
          <a:p>
            <a:pPr marL="0" indent="0">
              <a:buNone/>
            </a:pPr>
            <a:r>
              <a:rPr lang="ja-JP" altLang="ja-JP" sz="4800" b="1" dirty="0">
                <a:solidFill>
                  <a:srgbClr val="C00000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ロータリーのリーダーは変わりますが、</a:t>
            </a:r>
            <a:endParaRPr lang="ja-JP" altLang="en-US" sz="4800" b="1" dirty="0">
              <a:solidFill>
                <a:srgbClr val="C00000"/>
              </a:solidFill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  <a:p>
            <a:pPr marL="0" indent="0">
              <a:buNone/>
            </a:pPr>
            <a:r>
              <a:rPr lang="ja-JP" altLang="en-US" sz="4800" b="1" dirty="0">
                <a:solidFill>
                  <a:srgbClr val="002060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　</a:t>
            </a:r>
            <a:r>
              <a:rPr lang="ja-JP" altLang="en-US" sz="2000" dirty="0">
                <a:solidFill>
                  <a:schemeClr val="bg1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・</a:t>
            </a:r>
          </a:p>
          <a:p>
            <a:pPr marL="0" indent="0">
              <a:buNone/>
            </a:pPr>
            <a:r>
              <a:rPr lang="ja-JP" altLang="ja-JP" sz="4800" b="1" dirty="0">
                <a:solidFill>
                  <a:srgbClr val="7030A0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ロータリーのリーダーシップは</a:t>
            </a:r>
            <a:endParaRPr lang="ja-JP" altLang="en-US" sz="4800" b="1" dirty="0">
              <a:solidFill>
                <a:srgbClr val="7030A0"/>
              </a:solidFill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  <a:p>
            <a:pPr marL="0" indent="0">
              <a:buNone/>
            </a:pPr>
            <a:r>
              <a:rPr lang="ja-JP" altLang="ja-JP" sz="4800" b="1" dirty="0">
                <a:solidFill>
                  <a:srgbClr val="7030A0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変わることなく</a:t>
            </a:r>
            <a:endParaRPr lang="ja-JP" altLang="en-US" sz="4800" b="1" dirty="0">
              <a:solidFill>
                <a:srgbClr val="7030A0"/>
              </a:solidFill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  <a:p>
            <a:pPr marL="0" indent="0">
              <a:buNone/>
            </a:pPr>
            <a:r>
              <a:rPr lang="ja-JP" altLang="ja-JP" sz="4800" b="1" dirty="0">
                <a:solidFill>
                  <a:srgbClr val="7030A0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継承されていかなければなりません。</a:t>
            </a:r>
            <a:r>
              <a:rPr lang="ja-JP" altLang="en-US" sz="4800" b="1" dirty="0">
                <a:solidFill>
                  <a:srgbClr val="C00000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　　　</a:t>
            </a:r>
            <a:endParaRPr lang="ja-JP" altLang="ja-JP" sz="4800" dirty="0">
              <a:solidFill>
                <a:srgbClr val="C00000"/>
              </a:solidFill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  <a:p>
            <a:pPr marL="0" indent="0">
              <a:buNone/>
            </a:pPr>
            <a:endParaRPr lang="ja-JP" altLang="en-US" dirty="0"/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3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43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43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26" name="Picture 3">
            <a:extLst>
              <a:ext uri="{FF2B5EF4-FFF2-40B4-BE49-F238E27FC236}">
                <a16:creationId xmlns:a16="http://schemas.microsoft.com/office/drawing/2014/main" id="{B70CB7D3-10D2-49F2-80D7-E76BFB3A108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-50007"/>
            <a:ext cx="12192000" cy="6958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タイトル 1">
            <a:extLst>
              <a:ext uri="{FF2B5EF4-FFF2-40B4-BE49-F238E27FC236}">
                <a16:creationId xmlns:a16="http://schemas.microsoft.com/office/drawing/2014/main" id="{28D4E604-7C27-4EAB-BE4B-02DE60E9438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18615" y="2608564"/>
            <a:ext cx="9557841" cy="1377742"/>
          </a:xfrm>
          <a:solidFill>
            <a:srgbClr val="00B0F0"/>
          </a:solidFill>
        </p:spPr>
        <p:txBody>
          <a:bodyPr rtlCol="0" anchor="ctr">
            <a:normAutofit fontScale="90000"/>
          </a:bodyPr>
          <a:lstStyle/>
          <a:p>
            <a:pPr algn="just">
              <a:defRPr/>
            </a:pPr>
            <a:r>
              <a:rPr lang="en-US" altLang="ja-JP" dirty="0">
                <a:solidFill>
                  <a:srgbClr val="C00000"/>
                </a:solidFill>
                <a:latin typeface="HGS創英角ｺﾞｼｯｸUB" panose="020B0A00000000000000" pitchFamily="50" charset="-128"/>
                <a:ea typeface="HGS創英角ｺﾞｼｯｸUB" panose="020B0A00000000000000" pitchFamily="50" charset="-128"/>
              </a:rPr>
              <a:t>  </a:t>
            </a:r>
            <a:r>
              <a:rPr lang="en-US" altLang="ja-JP" dirty="0">
                <a:solidFill>
                  <a:schemeClr val="accent5">
                    <a:lumMod val="50000"/>
                  </a:schemeClr>
                </a:solidFill>
                <a:latin typeface="HGS創英角ｺﾞｼｯｸUB" panose="020B0A00000000000000" pitchFamily="50" charset="-128"/>
                <a:ea typeface="HGS創英角ｺﾞｼｯｸUB" panose="020B0A00000000000000" pitchFamily="50" charset="-128"/>
              </a:rPr>
              <a:t>Ⅱ:</a:t>
            </a:r>
            <a:r>
              <a:rPr lang="en-US" altLang="ja-JP" dirty="0">
                <a:solidFill>
                  <a:schemeClr val="bg1"/>
                </a:solidFill>
                <a:latin typeface="HGS創英角ｺﾞｼｯｸUB" panose="020B0A00000000000000" pitchFamily="50" charset="-128"/>
                <a:ea typeface="HGS創英角ｺﾞｼｯｸUB" panose="020B0A00000000000000" pitchFamily="50" charset="-128"/>
              </a:rPr>
              <a:t> </a:t>
            </a:r>
            <a:r>
              <a:rPr lang="ja-JP" altLang="en-US" dirty="0">
                <a:solidFill>
                  <a:schemeClr val="bg1"/>
                </a:solidFill>
                <a:latin typeface="HGS創英角ｺﾞｼｯｸUB" panose="020B0A00000000000000" pitchFamily="50" charset="-128"/>
                <a:ea typeface="HGS創英角ｺﾞｼｯｸUB" panose="020B0A00000000000000" pitchFamily="50" charset="-128"/>
              </a:rPr>
              <a:t>ファシリテーションとは</a:t>
            </a:r>
          </a:p>
        </p:txBody>
      </p:sp>
      <p:sp>
        <p:nvSpPr>
          <p:cNvPr id="52228" name="スライド番号プレースホルダー 4">
            <a:extLst>
              <a:ext uri="{FF2B5EF4-FFF2-40B4-BE49-F238E27FC236}">
                <a16:creationId xmlns:a16="http://schemas.microsoft.com/office/drawing/2014/main" id="{3CB01F78-CAD8-4AFD-8E70-748F1523FA2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xfrm>
            <a:off x="7391401" y="6042026"/>
            <a:ext cx="1090613" cy="5556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kumimoji="1" sz="2100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kumimoji="1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kumimoji="1" sz="1500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kumimoji="1" sz="1300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kumimoji="1" sz="1300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defRPr>
            </a:lvl5pPr>
            <a:lvl6pPr marL="25146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1300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defRPr>
            </a:lvl6pPr>
            <a:lvl7pPr marL="29718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1300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defRPr>
            </a:lvl7pPr>
            <a:lvl8pPr marL="34290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1300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defRPr>
            </a:lvl8pPr>
            <a:lvl9pPr marL="38862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1300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defRPr>
            </a:lvl9pPr>
          </a:lstStyle>
          <a:p>
            <a:pPr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fld id="{04968424-915D-49CB-B28F-9FC42860C3E7}" type="slidenum">
              <a:rPr kumimoji="0" lang="en-US" altLang="ja-JP" sz="3200">
                <a:solidFill>
                  <a:schemeClr val="accent1"/>
                </a:solidFill>
                <a:latin typeface="Trebuchet MS" panose="020B0603020202020204" pitchFamily="34" charset="0"/>
              </a:rPr>
              <a:pPr fontAlgn="base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t>16</a:t>
            </a:fld>
            <a:endParaRPr kumimoji="0" lang="en-US" altLang="ja-JP" sz="3200">
              <a:solidFill>
                <a:schemeClr val="accent1"/>
              </a:solidFill>
              <a:latin typeface="Trebuchet MS" panose="020B0603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図 5" descr="背景パターン&#10;&#10;自動的に生成された説明">
            <a:extLst>
              <a:ext uri="{FF2B5EF4-FFF2-40B4-BE49-F238E27FC236}">
                <a16:creationId xmlns:a16="http://schemas.microsoft.com/office/drawing/2014/main" id="{14D8DE0B-6E0A-4908-933C-FB649D9920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44450" y="-44878"/>
            <a:ext cx="12236451" cy="70235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747" name="タイトル 1">
            <a:extLst>
              <a:ext uri="{FF2B5EF4-FFF2-40B4-BE49-F238E27FC236}">
                <a16:creationId xmlns:a16="http://schemas.microsoft.com/office/drawing/2014/main" id="{AD1B2D7B-150B-4F40-B7AF-EB7BF93F9A3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082694" y="188914"/>
            <a:ext cx="10462307" cy="2792411"/>
          </a:xfrm>
        </p:spPr>
        <p:txBody>
          <a:bodyPr>
            <a:normAutofit/>
          </a:bodyPr>
          <a:lstStyle/>
          <a:p>
            <a:r>
              <a:rPr lang="en-US" altLang="ja-JP" sz="6600" u="sng" dirty="0">
                <a:solidFill>
                  <a:srgbClr val="002060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RLI</a:t>
            </a:r>
            <a:r>
              <a:rPr lang="ja-JP" altLang="en-US" sz="6600" u="sng" dirty="0">
                <a:solidFill>
                  <a:srgbClr val="002060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の研修スタイルは</a:t>
            </a:r>
            <a:br>
              <a:rPr lang="en-US" altLang="ja-JP" sz="6600" u="sng" dirty="0">
                <a:solidFill>
                  <a:srgbClr val="002060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</a:br>
            <a:r>
              <a:rPr lang="ja-JP" altLang="en-US" sz="6600" dirty="0">
                <a:solidFill>
                  <a:srgbClr val="C00000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　　　　　　</a:t>
            </a:r>
            <a:r>
              <a:rPr lang="ja-JP" altLang="en-US" sz="6600" u="sng" dirty="0">
                <a:solidFill>
                  <a:srgbClr val="002060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ファシリテーション</a:t>
            </a:r>
            <a:endParaRPr lang="ja-JP" altLang="en-US" sz="6000" u="sng" dirty="0">
              <a:solidFill>
                <a:srgbClr val="002060"/>
              </a:solidFill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</p:txBody>
      </p:sp>
      <p:sp>
        <p:nvSpPr>
          <p:cNvPr id="31748" name="コンテンツ プレースホルダー 2">
            <a:extLst>
              <a:ext uri="{FF2B5EF4-FFF2-40B4-BE49-F238E27FC236}">
                <a16:creationId xmlns:a16="http://schemas.microsoft.com/office/drawing/2014/main" id="{E2B4CD23-60CB-49B1-86D2-1EB1411DDAD8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xfrm>
            <a:off x="1711724" y="2654767"/>
            <a:ext cx="8518525" cy="4108451"/>
          </a:xfrm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0" indent="0">
              <a:buNone/>
            </a:pPr>
            <a:r>
              <a:rPr lang="ja-JP" altLang="en-US" dirty="0"/>
              <a:t>　　　　</a:t>
            </a:r>
            <a:r>
              <a:rPr lang="ja-JP" altLang="en-US" dirty="0">
                <a:solidFill>
                  <a:schemeClr val="bg1"/>
                </a:solidFill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・・</a:t>
            </a:r>
          </a:p>
          <a:p>
            <a:pPr marL="0" indent="0">
              <a:buNone/>
            </a:pPr>
            <a:r>
              <a:rPr lang="ja-JP" altLang="en-US" sz="6600" dirty="0">
                <a:solidFill>
                  <a:srgbClr val="00B050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　　　　 講演型 　</a:t>
            </a:r>
            <a:r>
              <a:rPr lang="ja-JP" altLang="en-US" sz="4800" dirty="0">
                <a:solidFill>
                  <a:srgbClr val="7030A0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　</a:t>
            </a:r>
          </a:p>
          <a:p>
            <a:pPr marL="0" indent="0">
              <a:buNone/>
            </a:pPr>
            <a:r>
              <a:rPr lang="ja-JP" altLang="en-US" sz="6600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　　　　　　　　　</a:t>
            </a:r>
            <a:r>
              <a:rPr lang="ja-JP" altLang="en-US" sz="4400" dirty="0">
                <a:solidFill>
                  <a:srgbClr val="7030A0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でなく</a:t>
            </a:r>
          </a:p>
          <a:p>
            <a:pPr marL="0" indent="0">
              <a:buNone/>
            </a:pPr>
            <a:r>
              <a:rPr lang="ja-JP" altLang="en-US" sz="6600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　 　　　</a:t>
            </a:r>
            <a:r>
              <a:rPr lang="ja-JP" altLang="en-US" sz="6600" dirty="0">
                <a:solidFill>
                  <a:srgbClr val="FF0000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参加型</a:t>
            </a:r>
          </a:p>
        </p:txBody>
      </p:sp>
      <p:sp>
        <p:nvSpPr>
          <p:cNvPr id="31749" name="スライド番号プレースホルダー 1">
            <a:extLst>
              <a:ext uri="{FF2B5EF4-FFF2-40B4-BE49-F238E27FC236}">
                <a16:creationId xmlns:a16="http://schemas.microsoft.com/office/drawing/2014/main" id="{E27DC6EF-851A-455D-90CE-589C5D5A846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kumimoji="1" sz="2100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kumimoji="1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kumimoji="1" sz="1500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kumimoji="1" sz="1300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kumimoji="1" sz="1300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defRPr>
            </a:lvl5pPr>
            <a:lvl6pPr marL="25146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1300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defRPr>
            </a:lvl6pPr>
            <a:lvl7pPr marL="29718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1300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defRPr>
            </a:lvl7pPr>
            <a:lvl8pPr marL="34290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1300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defRPr>
            </a:lvl8pPr>
            <a:lvl9pPr marL="38862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1300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defRPr>
            </a:lvl9pPr>
          </a:lstStyle>
          <a:p>
            <a:pPr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fld id="{E5C8A894-9B32-4614-BAD2-92D47F6268CD}" type="slidenum">
              <a:rPr kumimoji="0" lang="en-US" altLang="ja-JP" sz="3200">
                <a:solidFill>
                  <a:schemeClr val="accent1"/>
                </a:solidFill>
                <a:latin typeface="Trebuchet MS" panose="020B0603020202020204" pitchFamily="34" charset="0"/>
              </a:rPr>
              <a:pPr fontAlgn="base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t>17</a:t>
            </a:fld>
            <a:endParaRPr kumimoji="0" lang="en-US" altLang="ja-JP" sz="3200">
              <a:solidFill>
                <a:schemeClr val="accent1"/>
              </a:solidFill>
              <a:latin typeface="Trebuchet MS" panose="020B0603020202020204" pitchFamily="34" charset="0"/>
            </a:endParaRPr>
          </a:p>
        </p:txBody>
      </p:sp>
      <p:sp>
        <p:nvSpPr>
          <p:cNvPr id="31750" name="上下矢印 3">
            <a:extLst>
              <a:ext uri="{FF2B5EF4-FFF2-40B4-BE49-F238E27FC236}">
                <a16:creationId xmlns:a16="http://schemas.microsoft.com/office/drawing/2014/main" id="{B1983A5A-30FB-4B6E-BDF4-314C8EF97038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37019" y="4231178"/>
            <a:ext cx="733968" cy="1014153"/>
          </a:xfrm>
          <a:prstGeom prst="upDownArrow">
            <a:avLst>
              <a:gd name="adj1" fmla="val 50000"/>
              <a:gd name="adj2" fmla="val 50013"/>
            </a:avLst>
          </a:prstGeom>
          <a:solidFill>
            <a:srgbClr val="7030A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kumimoji="1" sz="2100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kumimoji="1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kumimoji="1" sz="1500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kumimoji="1" sz="1300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kumimoji="1" sz="1300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defRPr>
            </a:lvl5pPr>
            <a:lvl6pPr marL="25146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1300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defRPr>
            </a:lvl6pPr>
            <a:lvl7pPr marL="29718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1300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defRPr>
            </a:lvl7pPr>
            <a:lvl8pPr marL="34290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1300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defRPr>
            </a:lvl8pPr>
            <a:lvl9pPr marL="38862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1300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ja-JP" altLang="en-US" sz="5400">
              <a:solidFill>
                <a:srgbClr val="0000FF"/>
              </a:solidFill>
              <a:latin typeface="Arial" panose="020B0604020202020204" pitchFamily="34" charset="0"/>
              <a:ea typeface="ＭＳ Ｐゴシック" panose="020B0600070205080204" pitchFamily="50" charset="-128"/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174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17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174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174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750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>
            <a:extLst>
              <a:ext uri="{FF2B5EF4-FFF2-40B4-BE49-F238E27FC236}">
                <a16:creationId xmlns:a16="http://schemas.microsoft.com/office/drawing/2014/main" id="{C4CCCBBA-45CB-4C02-A217-8C2129590F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3500" y="103189"/>
            <a:ext cx="11976100" cy="6264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771" name="Text Box 3">
            <a:extLst>
              <a:ext uri="{FF2B5EF4-FFF2-40B4-BE49-F238E27FC236}">
                <a16:creationId xmlns:a16="http://schemas.microsoft.com/office/drawing/2014/main" id="{BF3D5B34-506B-4271-8433-5341953BED7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59601" y="1341439"/>
            <a:ext cx="2376487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kumimoji="1" sz="2100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kumimoji="1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kumimoji="1" sz="1500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kumimoji="1" sz="1300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kumimoji="1" sz="1300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defRPr>
            </a:lvl5pPr>
            <a:lvl6pPr marL="25146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1300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defRPr>
            </a:lvl6pPr>
            <a:lvl7pPr marL="29718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1300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defRPr>
            </a:lvl7pPr>
            <a:lvl8pPr marL="34290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1300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defRPr>
            </a:lvl8pPr>
            <a:lvl9pPr marL="38862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1300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ja-JP" altLang="en-US" sz="2800" b="1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ea typeface="ＭＳ Ｐゴシック" panose="020B0600070205080204" pitchFamily="50" charset="-128"/>
              </a:rPr>
              <a:t>講義を聞く</a:t>
            </a:r>
          </a:p>
        </p:txBody>
      </p:sp>
      <p:sp>
        <p:nvSpPr>
          <p:cNvPr id="32772" name="Text Box 4">
            <a:extLst>
              <a:ext uri="{FF2B5EF4-FFF2-40B4-BE49-F238E27FC236}">
                <a16:creationId xmlns:a16="http://schemas.microsoft.com/office/drawing/2014/main" id="{45881A45-5FCB-4B0D-B0AD-AC524083FC1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19964" y="2060576"/>
            <a:ext cx="93662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kumimoji="1" sz="2100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kumimoji="1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kumimoji="1" sz="1500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kumimoji="1" sz="1300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kumimoji="1" sz="1300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defRPr>
            </a:lvl5pPr>
            <a:lvl6pPr marL="25146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1300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defRPr>
            </a:lvl6pPr>
            <a:lvl7pPr marL="29718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1300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defRPr>
            </a:lvl7pPr>
            <a:lvl8pPr marL="34290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1300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defRPr>
            </a:lvl8pPr>
            <a:lvl9pPr marL="38862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1300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ja-JP" altLang="en-US" sz="2000" b="1">
                <a:latin typeface="Arial" panose="020B0604020202020204" pitchFamily="34" charset="0"/>
                <a:ea typeface="ＭＳ Ｐゴシック" panose="020B0600070205080204" pitchFamily="50" charset="-128"/>
              </a:rPr>
              <a:t>読む</a:t>
            </a:r>
          </a:p>
        </p:txBody>
      </p:sp>
      <p:sp>
        <p:nvSpPr>
          <p:cNvPr id="32773" name="Text Box 5">
            <a:extLst>
              <a:ext uri="{FF2B5EF4-FFF2-40B4-BE49-F238E27FC236}">
                <a16:creationId xmlns:a16="http://schemas.microsoft.com/office/drawing/2014/main" id="{907BF16C-E6BC-4CE9-84D5-46696B80136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80326" y="2781301"/>
            <a:ext cx="1008063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kumimoji="1" sz="2100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kumimoji="1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kumimoji="1" sz="1500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kumimoji="1" sz="1300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kumimoji="1" sz="1300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defRPr>
            </a:lvl5pPr>
            <a:lvl6pPr marL="25146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1300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defRPr>
            </a:lvl6pPr>
            <a:lvl7pPr marL="29718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1300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defRPr>
            </a:lvl7pPr>
            <a:lvl8pPr marL="34290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1300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defRPr>
            </a:lvl8pPr>
            <a:lvl9pPr marL="38862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1300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ja-JP" altLang="en-US" sz="1800" b="1">
                <a:latin typeface="Arial" panose="020B0604020202020204" pitchFamily="34" charset="0"/>
                <a:ea typeface="ＭＳ Ｐゴシック" panose="020B0600070205080204" pitchFamily="50" charset="-128"/>
              </a:rPr>
              <a:t>見る</a:t>
            </a:r>
          </a:p>
        </p:txBody>
      </p:sp>
      <p:sp>
        <p:nvSpPr>
          <p:cNvPr id="32774" name="Text Box 6">
            <a:extLst>
              <a:ext uri="{FF2B5EF4-FFF2-40B4-BE49-F238E27FC236}">
                <a16:creationId xmlns:a16="http://schemas.microsoft.com/office/drawing/2014/main" id="{15ABFD1C-3139-43E0-9289-6A81B00CC6D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40688" y="3500439"/>
            <a:ext cx="12954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kumimoji="1" sz="2100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kumimoji="1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kumimoji="1" sz="1500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kumimoji="1" sz="1300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kumimoji="1" sz="1300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defRPr>
            </a:lvl5pPr>
            <a:lvl6pPr marL="25146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1300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defRPr>
            </a:lvl6pPr>
            <a:lvl7pPr marL="29718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1300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defRPr>
            </a:lvl7pPr>
            <a:lvl8pPr marL="34290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1300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defRPr>
            </a:lvl8pPr>
            <a:lvl9pPr marL="38862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1300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ja-JP" altLang="en-US" sz="2000" b="1">
                <a:latin typeface="Arial" panose="020B0604020202020204" pitchFamily="34" charset="0"/>
                <a:ea typeface="ＭＳ Ｐゴシック" panose="020B0600070205080204" pitchFamily="50" charset="-128"/>
              </a:rPr>
              <a:t>実演する</a:t>
            </a:r>
          </a:p>
        </p:txBody>
      </p:sp>
      <p:sp>
        <p:nvSpPr>
          <p:cNvPr id="32775" name="Text Box 7">
            <a:extLst>
              <a:ext uri="{FF2B5EF4-FFF2-40B4-BE49-F238E27FC236}">
                <a16:creationId xmlns:a16="http://schemas.microsoft.com/office/drawing/2014/main" id="{CDC8E561-5A09-4E25-8A85-0236356B05E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74000" y="4240213"/>
            <a:ext cx="260985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kumimoji="1" sz="2100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kumimoji="1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kumimoji="1" sz="1500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kumimoji="1" sz="1300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kumimoji="1" sz="1300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defRPr>
            </a:lvl5pPr>
            <a:lvl6pPr marL="25146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1300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defRPr>
            </a:lvl6pPr>
            <a:lvl7pPr marL="29718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1300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defRPr>
            </a:lvl7pPr>
            <a:lvl8pPr marL="34290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1300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defRPr>
            </a:lvl8pPr>
            <a:lvl9pPr marL="38862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1300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ja-JP" altLang="en-US" sz="2800" b="1" dirty="0">
                <a:solidFill>
                  <a:srgbClr val="FF0000"/>
                </a:solidFill>
                <a:latin typeface="Arial" panose="020B0604020202020204" pitchFamily="34" charset="0"/>
                <a:ea typeface="ＭＳ Ｐゴシック" panose="020B0600070205080204" pitchFamily="50" charset="-128"/>
              </a:rPr>
              <a:t>グループ討議</a:t>
            </a:r>
          </a:p>
        </p:txBody>
      </p:sp>
      <p:sp>
        <p:nvSpPr>
          <p:cNvPr id="32776" name="Text Box 8">
            <a:extLst>
              <a:ext uri="{FF2B5EF4-FFF2-40B4-BE49-F238E27FC236}">
                <a16:creationId xmlns:a16="http://schemas.microsoft.com/office/drawing/2014/main" id="{F3B7D1E5-5492-4986-A62E-9299EFC22DF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32789" y="4930776"/>
            <a:ext cx="1296987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kumimoji="1" sz="2100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kumimoji="1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kumimoji="1" sz="1500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kumimoji="1" sz="1300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kumimoji="1" sz="1300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defRPr>
            </a:lvl5pPr>
            <a:lvl6pPr marL="25146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1300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defRPr>
            </a:lvl6pPr>
            <a:lvl7pPr marL="29718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1300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defRPr>
            </a:lvl7pPr>
            <a:lvl8pPr marL="34290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1300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defRPr>
            </a:lvl8pPr>
            <a:lvl9pPr marL="38862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1300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ja-JP" altLang="en-US" sz="2000" b="1">
                <a:latin typeface="Arial" panose="020B0604020202020204" pitchFamily="34" charset="0"/>
                <a:ea typeface="ＭＳ Ｐゴシック" panose="020B0600070205080204" pitchFamily="50" charset="-128"/>
              </a:rPr>
              <a:t>練習する</a:t>
            </a:r>
          </a:p>
        </p:txBody>
      </p:sp>
      <p:sp>
        <p:nvSpPr>
          <p:cNvPr id="32777" name="Text Box 9">
            <a:extLst>
              <a:ext uri="{FF2B5EF4-FFF2-40B4-BE49-F238E27FC236}">
                <a16:creationId xmlns:a16="http://schemas.microsoft.com/office/drawing/2014/main" id="{359C4A05-3E94-4691-80FA-A5448BEFEF4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10564" y="5494994"/>
            <a:ext cx="2173286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kumimoji="1" sz="2100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kumimoji="1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kumimoji="1" sz="1500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kumimoji="1" sz="1300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kumimoji="1" sz="1300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defRPr>
            </a:lvl5pPr>
            <a:lvl6pPr marL="25146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1300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defRPr>
            </a:lvl6pPr>
            <a:lvl7pPr marL="29718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1300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defRPr>
            </a:lvl7pPr>
            <a:lvl8pPr marL="34290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1300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defRPr>
            </a:lvl8pPr>
            <a:lvl9pPr marL="38862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1300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ja-JP" altLang="en-US" sz="2800" b="1" dirty="0">
                <a:solidFill>
                  <a:srgbClr val="00B050"/>
                </a:solidFill>
                <a:latin typeface="Arial" panose="020B0604020202020204" pitchFamily="34" charset="0"/>
                <a:ea typeface="ＭＳ Ｐゴシック" panose="020B0600070205080204" pitchFamily="50" charset="-128"/>
              </a:rPr>
              <a:t>人に教える</a:t>
            </a:r>
          </a:p>
        </p:txBody>
      </p:sp>
      <p:sp>
        <p:nvSpPr>
          <p:cNvPr id="32778" name="Text Box 10">
            <a:extLst>
              <a:ext uri="{FF2B5EF4-FFF2-40B4-BE49-F238E27FC236}">
                <a16:creationId xmlns:a16="http://schemas.microsoft.com/office/drawing/2014/main" id="{591D0652-3E01-4473-A5B0-97EEC839ECD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00375" y="3213100"/>
            <a:ext cx="115093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kumimoji="1" sz="2100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kumimoji="1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kumimoji="1" sz="1500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kumimoji="1" sz="1300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kumimoji="1" sz="1300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defRPr>
            </a:lvl5pPr>
            <a:lvl6pPr marL="25146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1300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defRPr>
            </a:lvl6pPr>
            <a:lvl7pPr marL="29718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1300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defRPr>
            </a:lvl7pPr>
            <a:lvl8pPr marL="34290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1300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defRPr>
            </a:lvl8pPr>
            <a:lvl9pPr marL="38862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1300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ja-JP" altLang="en-US" sz="2400" b="1">
                <a:latin typeface="Arial" panose="020B0604020202020204" pitchFamily="34" charset="0"/>
                <a:ea typeface="ＭＳ Ｐゴシック" panose="020B0600070205080204" pitchFamily="50" charset="-128"/>
              </a:rPr>
              <a:t>教育上</a:t>
            </a:r>
          </a:p>
        </p:txBody>
      </p:sp>
      <p:sp>
        <p:nvSpPr>
          <p:cNvPr id="32779" name="Text Box 11">
            <a:extLst>
              <a:ext uri="{FF2B5EF4-FFF2-40B4-BE49-F238E27FC236}">
                <a16:creationId xmlns:a16="http://schemas.microsoft.com/office/drawing/2014/main" id="{D72A248F-2940-49C3-A9E6-6D3BAE2F32C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51088" y="5084763"/>
            <a:ext cx="10795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kumimoji="1" sz="2100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kumimoji="1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kumimoji="1" sz="1500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kumimoji="1" sz="1300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kumimoji="1" sz="1300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defRPr>
            </a:lvl5pPr>
            <a:lvl6pPr marL="25146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1300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defRPr>
            </a:lvl6pPr>
            <a:lvl7pPr marL="29718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1300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defRPr>
            </a:lvl7pPr>
            <a:lvl8pPr marL="34290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1300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defRPr>
            </a:lvl8pPr>
            <a:lvl9pPr marL="38862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1300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ja-JP" altLang="en-US" sz="2400" b="1">
                <a:latin typeface="Arial" panose="020B0604020202020204" pitchFamily="34" charset="0"/>
                <a:ea typeface="ＭＳ Ｐゴシック" panose="020B0600070205080204" pitchFamily="50" charset="-128"/>
              </a:rPr>
              <a:t>指導</a:t>
            </a:r>
          </a:p>
        </p:txBody>
      </p:sp>
      <p:sp>
        <p:nvSpPr>
          <p:cNvPr id="32780" name="Text Box 12">
            <a:extLst>
              <a:ext uri="{FF2B5EF4-FFF2-40B4-BE49-F238E27FC236}">
                <a16:creationId xmlns:a16="http://schemas.microsoft.com/office/drawing/2014/main" id="{426AA28E-F7A2-476E-BE0B-0819C698D07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24338" y="476250"/>
            <a:ext cx="338455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kumimoji="1" sz="2100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kumimoji="1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kumimoji="1" sz="1500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kumimoji="1" sz="1300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kumimoji="1" sz="1300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defRPr>
            </a:lvl5pPr>
            <a:lvl6pPr marL="25146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1300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defRPr>
            </a:lvl6pPr>
            <a:lvl7pPr marL="29718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1300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defRPr>
            </a:lvl7pPr>
            <a:lvl8pPr marL="34290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1300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defRPr>
            </a:lvl8pPr>
            <a:lvl9pPr marL="38862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1300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ja-JP" altLang="en-US" sz="3200" b="1" u="sng">
                <a:solidFill>
                  <a:srgbClr val="C00000"/>
                </a:solidFill>
                <a:latin typeface="HG創英角ﾎﾟｯﾌﾟ体" panose="040B0A09000000000000" pitchFamily="49" charset="-128"/>
                <a:ea typeface="HG創英角ﾎﾟｯﾌﾟ体" panose="040B0A09000000000000" pitchFamily="49" charset="-128"/>
              </a:rPr>
              <a:t>学習ピラミッド</a:t>
            </a:r>
          </a:p>
        </p:txBody>
      </p:sp>
      <p:sp>
        <p:nvSpPr>
          <p:cNvPr id="32781" name="Text Box 13">
            <a:extLst>
              <a:ext uri="{FF2B5EF4-FFF2-40B4-BE49-F238E27FC236}">
                <a16:creationId xmlns:a16="http://schemas.microsoft.com/office/drawing/2014/main" id="{EECD9A21-32F3-4F4D-AB7B-C053C412B47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23089" y="195263"/>
            <a:ext cx="1728787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kumimoji="1" sz="2100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kumimoji="1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kumimoji="1" sz="1500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kumimoji="1" sz="1300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kumimoji="1" sz="1300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defRPr>
            </a:lvl5pPr>
            <a:lvl6pPr marL="25146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1300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defRPr>
            </a:lvl6pPr>
            <a:lvl7pPr marL="29718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1300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defRPr>
            </a:lvl7pPr>
            <a:lvl8pPr marL="34290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1300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defRPr>
            </a:lvl8pPr>
            <a:lvl9pPr marL="38862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1300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ja-JP" altLang="en-US" sz="2000" b="1">
                <a:solidFill>
                  <a:srgbClr val="7030A0"/>
                </a:solidFill>
                <a:latin typeface="Arial" panose="020B0604020202020204" pitchFamily="34" charset="0"/>
                <a:ea typeface="ＭＳ Ｐゴシック" panose="020B0600070205080204" pitchFamily="50" charset="-128"/>
              </a:rPr>
              <a:t>平均維持率</a:t>
            </a:r>
          </a:p>
        </p:txBody>
      </p:sp>
      <p:sp>
        <p:nvSpPr>
          <p:cNvPr id="32782" name="正方形/長方形 1">
            <a:extLst>
              <a:ext uri="{FF2B5EF4-FFF2-40B4-BE49-F238E27FC236}">
                <a16:creationId xmlns:a16="http://schemas.microsoft.com/office/drawing/2014/main" id="{FA61138C-848A-474A-BA6A-C8D900C1EB3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43050" y="6338889"/>
            <a:ext cx="9124950" cy="477837"/>
          </a:xfrm>
          <a:prstGeom prst="rect">
            <a:avLst/>
          </a:prstGeom>
          <a:solidFill>
            <a:srgbClr val="FFCCFF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kumimoji="1" sz="2100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kumimoji="1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kumimoji="1" sz="1500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kumimoji="1" sz="1300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kumimoji="1" sz="1300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defRPr>
            </a:lvl5pPr>
            <a:lvl6pPr marL="25146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1300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defRPr>
            </a:lvl6pPr>
            <a:lvl7pPr marL="29718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1300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defRPr>
            </a:lvl7pPr>
            <a:lvl8pPr marL="34290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1300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defRPr>
            </a:lvl8pPr>
            <a:lvl9pPr marL="38862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1300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ja-JP" altLang="en-US" sz="2400" b="1">
                <a:solidFill>
                  <a:srgbClr val="C0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最も効率的に学び、それを維持する学習の仕方は？</a:t>
            </a:r>
          </a:p>
        </p:txBody>
      </p:sp>
      <p:sp>
        <p:nvSpPr>
          <p:cNvPr id="32783" name="スライド番号プレースホルダー 1">
            <a:extLst>
              <a:ext uri="{FF2B5EF4-FFF2-40B4-BE49-F238E27FC236}">
                <a16:creationId xmlns:a16="http://schemas.microsoft.com/office/drawing/2014/main" id="{2232D593-1BDF-4708-9BAB-5A23A4385D5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xfrm>
            <a:off x="9696451" y="6394451"/>
            <a:ext cx="876299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kumimoji="1" sz="2100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kumimoji="1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kumimoji="1" sz="1500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kumimoji="1" sz="1300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kumimoji="1" sz="1300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defRPr>
            </a:lvl5pPr>
            <a:lvl6pPr marL="25146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1300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defRPr>
            </a:lvl6pPr>
            <a:lvl7pPr marL="29718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1300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defRPr>
            </a:lvl7pPr>
            <a:lvl8pPr marL="34290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1300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defRPr>
            </a:lvl8pPr>
            <a:lvl9pPr marL="38862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1300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defRPr>
            </a:lvl9pPr>
          </a:lstStyle>
          <a:p>
            <a:pPr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fld id="{3677D72C-E7BC-4AB2-AA06-5DC5C7C7650D}" type="slidenum">
              <a:rPr kumimoji="0" lang="en-US" altLang="ja-JP" sz="3200">
                <a:solidFill>
                  <a:schemeClr val="accent1"/>
                </a:solidFill>
                <a:latin typeface="Trebuchet MS" panose="020B0603020202020204" pitchFamily="34" charset="0"/>
              </a:rPr>
              <a:pPr fontAlgn="base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t>18</a:t>
            </a:fld>
            <a:endParaRPr kumimoji="0" lang="en-US" altLang="ja-JP" sz="3200" dirty="0">
              <a:solidFill>
                <a:schemeClr val="accent1"/>
              </a:solidFill>
              <a:latin typeface="Trebuchet MS" panose="020B0603020202020204" pitchFamily="34" charset="0"/>
            </a:endParaRP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928907B5-041D-4D11-B63A-D31F782951D5}"/>
              </a:ext>
            </a:extLst>
          </p:cNvPr>
          <p:cNvSpPr/>
          <p:nvPr/>
        </p:nvSpPr>
        <p:spPr>
          <a:xfrm>
            <a:off x="10830113" y="1373449"/>
            <a:ext cx="1097280" cy="548640"/>
          </a:xfrm>
          <a:prstGeom prst="rect">
            <a:avLst/>
          </a:prstGeom>
          <a:gradFill>
            <a:gsLst>
              <a:gs pos="1000">
                <a:srgbClr val="BE5F1B">
                  <a:alpha val="5000"/>
                </a:srgbClr>
              </a:gs>
              <a:gs pos="25000">
                <a:srgbClr val="E6A650">
                  <a:alpha val="5000"/>
                </a:srgbClr>
              </a:gs>
              <a:gs pos="48000">
                <a:srgbClr val="BE5F1B">
                  <a:alpha val="5000"/>
                </a:srgbClr>
              </a:gs>
              <a:gs pos="69000">
                <a:srgbClr val="E6A650">
                  <a:alpha val="5000"/>
                </a:srgbClr>
              </a:gs>
              <a:gs pos="86000">
                <a:srgbClr val="BE5F1B">
                  <a:alpha val="5000"/>
                </a:srgbClr>
              </a:gs>
              <a:gs pos="100000">
                <a:srgbClr val="E6A650">
                  <a:alpha val="5000"/>
                </a:srgbClr>
              </a:gs>
            </a:gsLst>
          </a:gradFill>
          <a:ln w="72000">
            <a:gradFill>
              <a:gsLst>
                <a:gs pos="1000">
                  <a:srgbClr val="BE5F1B"/>
                </a:gs>
                <a:gs pos="25000">
                  <a:srgbClr val="E6A650"/>
                </a:gs>
                <a:gs pos="48000">
                  <a:srgbClr val="BE5F1B"/>
                </a:gs>
                <a:gs pos="69000">
                  <a:srgbClr val="E6A650"/>
                </a:gs>
                <a:gs pos="86000">
                  <a:srgbClr val="BE5F1B"/>
                </a:gs>
                <a:gs pos="100000">
                  <a:srgbClr val="E6A650"/>
                </a:gs>
              </a:gsLst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 anchorCtr="1"/>
          <a:lstStyle/>
          <a:p>
            <a:endParaRPr lang="en-US">
              <a:gradFill>
                <a:gsLst>
                  <a:gs pos="1000">
                    <a:srgbClr val="BE5F1B"/>
                  </a:gs>
                  <a:gs pos="25000">
                    <a:srgbClr val="E6A650"/>
                  </a:gs>
                  <a:gs pos="48000">
                    <a:srgbClr val="BE5F1B"/>
                  </a:gs>
                  <a:gs pos="69000">
                    <a:srgbClr val="E6A650"/>
                  </a:gs>
                  <a:gs pos="86000">
                    <a:srgbClr val="BE5F1B"/>
                  </a:gs>
                  <a:gs pos="100000">
                    <a:srgbClr val="E6A650"/>
                  </a:gs>
                </a:gsLst>
              </a:gradFill>
            </a:endParaRPr>
          </a:p>
        </p:txBody>
      </p:sp>
      <p:sp>
        <p:nvSpPr>
          <p:cNvPr id="18" name="Rectangle 30">
            <a:extLst>
              <a:ext uri="{FF2B5EF4-FFF2-40B4-BE49-F238E27FC236}">
                <a16:creationId xmlns:a16="http://schemas.microsoft.com/office/drawing/2014/main" id="{B704D447-4F33-4A47-9096-F160836AF0DF}"/>
              </a:ext>
            </a:extLst>
          </p:cNvPr>
          <p:cNvSpPr/>
          <p:nvPr/>
        </p:nvSpPr>
        <p:spPr>
          <a:xfrm>
            <a:off x="10819838" y="5683568"/>
            <a:ext cx="1097280" cy="548640"/>
          </a:xfrm>
          <a:prstGeom prst="rect">
            <a:avLst/>
          </a:prstGeom>
          <a:gradFill>
            <a:gsLst>
              <a:gs pos="1000">
                <a:srgbClr val="BE5F1B">
                  <a:alpha val="5000"/>
                </a:srgbClr>
              </a:gs>
              <a:gs pos="25000">
                <a:srgbClr val="E6A650">
                  <a:alpha val="5000"/>
                </a:srgbClr>
              </a:gs>
              <a:gs pos="48000">
                <a:srgbClr val="BE5F1B">
                  <a:alpha val="5000"/>
                </a:srgbClr>
              </a:gs>
              <a:gs pos="69000">
                <a:srgbClr val="E6A650">
                  <a:alpha val="5000"/>
                </a:srgbClr>
              </a:gs>
              <a:gs pos="86000">
                <a:srgbClr val="BE5F1B">
                  <a:alpha val="5000"/>
                </a:srgbClr>
              </a:gs>
              <a:gs pos="100000">
                <a:srgbClr val="E6A650">
                  <a:alpha val="5000"/>
                </a:srgbClr>
              </a:gs>
            </a:gsLst>
          </a:gradFill>
          <a:ln w="720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 anchorCtr="1"/>
          <a:lstStyle/>
          <a:p>
            <a:endParaRPr lang="en-US">
              <a:gradFill>
                <a:gsLst>
                  <a:gs pos="1000">
                    <a:srgbClr val="BE5F1B"/>
                  </a:gs>
                  <a:gs pos="25000">
                    <a:srgbClr val="E6A650"/>
                  </a:gs>
                  <a:gs pos="48000">
                    <a:srgbClr val="BE5F1B"/>
                  </a:gs>
                  <a:gs pos="69000">
                    <a:srgbClr val="E6A650"/>
                  </a:gs>
                  <a:gs pos="86000">
                    <a:srgbClr val="BE5F1B"/>
                  </a:gs>
                  <a:gs pos="100000">
                    <a:srgbClr val="E6A650"/>
                  </a:gs>
                </a:gsLst>
              </a:gradFill>
            </a:endParaRPr>
          </a:p>
        </p:txBody>
      </p:sp>
      <p:sp>
        <p:nvSpPr>
          <p:cNvPr id="19" name="Rectangle 30">
            <a:extLst>
              <a:ext uri="{FF2B5EF4-FFF2-40B4-BE49-F238E27FC236}">
                <a16:creationId xmlns:a16="http://schemas.microsoft.com/office/drawing/2014/main" id="{C6010988-2627-41F5-B426-94D423CFB8DA}"/>
              </a:ext>
            </a:extLst>
          </p:cNvPr>
          <p:cNvSpPr/>
          <p:nvPr/>
        </p:nvSpPr>
        <p:spPr>
          <a:xfrm>
            <a:off x="10819838" y="4240213"/>
            <a:ext cx="1097280" cy="548640"/>
          </a:xfrm>
          <a:prstGeom prst="rect">
            <a:avLst/>
          </a:prstGeom>
          <a:gradFill>
            <a:gsLst>
              <a:gs pos="1000">
                <a:srgbClr val="BE5F1B">
                  <a:alpha val="5000"/>
                </a:srgbClr>
              </a:gs>
              <a:gs pos="25000">
                <a:srgbClr val="E6A650">
                  <a:alpha val="5000"/>
                </a:srgbClr>
              </a:gs>
              <a:gs pos="48000">
                <a:srgbClr val="BE5F1B">
                  <a:alpha val="5000"/>
                </a:srgbClr>
              </a:gs>
              <a:gs pos="69000">
                <a:srgbClr val="E6A650">
                  <a:alpha val="5000"/>
                </a:srgbClr>
              </a:gs>
              <a:gs pos="86000">
                <a:srgbClr val="BE5F1B">
                  <a:alpha val="5000"/>
                </a:srgbClr>
              </a:gs>
              <a:gs pos="100000">
                <a:srgbClr val="E6A650">
                  <a:alpha val="5000"/>
                </a:srgbClr>
              </a:gs>
            </a:gsLst>
          </a:gradFill>
          <a:ln w="720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 anchorCtr="1"/>
          <a:lstStyle/>
          <a:p>
            <a:endParaRPr lang="en-US">
              <a:gradFill>
                <a:gsLst>
                  <a:gs pos="1000">
                    <a:srgbClr val="BE5F1B"/>
                  </a:gs>
                  <a:gs pos="25000">
                    <a:srgbClr val="E6A650"/>
                  </a:gs>
                  <a:gs pos="48000">
                    <a:srgbClr val="BE5F1B"/>
                  </a:gs>
                  <a:gs pos="69000">
                    <a:srgbClr val="E6A650"/>
                  </a:gs>
                  <a:gs pos="86000">
                    <a:srgbClr val="BE5F1B"/>
                  </a:gs>
                  <a:gs pos="100000">
                    <a:srgbClr val="E6A650"/>
                  </a:gs>
                </a:gsLst>
              </a:gradFill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327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2000" fill="hold"/>
                                        <p:tgtEl>
                                          <p:spTgt spid="3277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2" dur="2000" fill="hold"/>
                                        <p:tgtEl>
                                          <p:spTgt spid="3277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6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775" grpId="0"/>
      <p:bldP spid="32777" grpId="0"/>
      <p:bldP spid="31" grpId="0" animBg="1"/>
      <p:bldP spid="18" grpId="0" animBg="1"/>
      <p:bldP spid="19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図 6" descr="背景パターン&#10;&#10;自動的に生成された説明">
            <a:extLst>
              <a:ext uri="{FF2B5EF4-FFF2-40B4-BE49-F238E27FC236}">
                <a16:creationId xmlns:a16="http://schemas.microsoft.com/office/drawing/2014/main" id="{9E1DFCC9-7F2B-40A0-91E9-6E0A92C3F7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1600" y="-49213"/>
            <a:ext cx="120904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819" name="タイトル 1">
            <a:extLst>
              <a:ext uri="{FF2B5EF4-FFF2-40B4-BE49-F238E27FC236}">
                <a16:creationId xmlns:a16="http://schemas.microsoft.com/office/drawing/2014/main" id="{CC338B4F-537C-4CF9-8333-0051F7E5F3B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928812" y="320676"/>
            <a:ext cx="8435975" cy="1566863"/>
          </a:xfrm>
        </p:spPr>
        <p:txBody>
          <a:bodyPr/>
          <a:lstStyle/>
          <a:p>
            <a:r>
              <a:rPr lang="ja-JP" altLang="en-US" sz="4800" u="sng" dirty="0">
                <a:solidFill>
                  <a:srgbClr val="002060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日本のファシリテーションの現状</a:t>
            </a:r>
          </a:p>
        </p:txBody>
      </p:sp>
      <p:sp>
        <p:nvSpPr>
          <p:cNvPr id="34820" name="コンテンツ プレースホルダー 2">
            <a:extLst>
              <a:ext uri="{FF2B5EF4-FFF2-40B4-BE49-F238E27FC236}">
                <a16:creationId xmlns:a16="http://schemas.microsoft.com/office/drawing/2014/main" id="{C671FE53-E7FE-4762-8467-05AA7325F009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xfrm>
            <a:off x="1928811" y="1958182"/>
            <a:ext cx="8435975" cy="4525962"/>
          </a:xfrm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0" indent="0">
              <a:buNone/>
            </a:pPr>
            <a:r>
              <a:rPr lang="ja-JP" altLang="en-US" sz="4400" dirty="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　</a:t>
            </a:r>
          </a:p>
          <a:p>
            <a:pPr marL="0" indent="0">
              <a:buNone/>
            </a:pPr>
            <a:r>
              <a:rPr lang="ja-JP" altLang="en-US" sz="4400" dirty="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　</a:t>
            </a:r>
            <a:r>
              <a:rPr lang="ja-JP" altLang="en-US" sz="4000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ファシリテーションの概念が</a:t>
            </a:r>
          </a:p>
          <a:p>
            <a:pPr marL="0" indent="0">
              <a:buNone/>
            </a:pPr>
            <a:r>
              <a:rPr lang="ja-JP" altLang="en-US" sz="4000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　　　　　　　　定着している</a:t>
            </a:r>
          </a:p>
          <a:p>
            <a:pPr marL="0" indent="0">
              <a:buNone/>
            </a:pPr>
            <a:endParaRPr lang="ja-JP" altLang="en-US" sz="4000" dirty="0"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  <a:p>
            <a:pPr marL="0" indent="0">
              <a:buNone/>
            </a:pPr>
            <a:endParaRPr lang="ja-JP" altLang="en-US" sz="4000" dirty="0"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  <a:p>
            <a:pPr marL="0" indent="0">
              <a:buNone/>
            </a:pPr>
            <a:r>
              <a:rPr lang="ja-JP" altLang="en-US" sz="4000" dirty="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　</a:t>
            </a:r>
            <a:r>
              <a:rPr lang="ja-JP" altLang="en-US" sz="4000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会議効率化のノウハウとして紹介</a:t>
            </a:r>
          </a:p>
        </p:txBody>
      </p:sp>
      <p:sp>
        <p:nvSpPr>
          <p:cNvPr id="34821" name="スライド番号プレースホルダー 1">
            <a:extLst>
              <a:ext uri="{FF2B5EF4-FFF2-40B4-BE49-F238E27FC236}">
                <a16:creationId xmlns:a16="http://schemas.microsoft.com/office/drawing/2014/main" id="{5507164A-B468-480C-A81E-6E1832764FA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kumimoji="1" sz="2100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kumimoji="1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kumimoji="1" sz="1500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kumimoji="1" sz="1300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kumimoji="1" sz="1300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defRPr>
            </a:lvl5pPr>
            <a:lvl6pPr marL="25146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1300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defRPr>
            </a:lvl6pPr>
            <a:lvl7pPr marL="29718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1300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defRPr>
            </a:lvl7pPr>
            <a:lvl8pPr marL="34290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1300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defRPr>
            </a:lvl8pPr>
            <a:lvl9pPr marL="38862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1300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defRPr>
            </a:lvl9pPr>
          </a:lstStyle>
          <a:p>
            <a:pPr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fld id="{61ED7A09-5A68-4645-BC65-210DED5889CA}" type="slidenum">
              <a:rPr kumimoji="0" lang="en-US" altLang="ja-JP" sz="3200">
                <a:solidFill>
                  <a:schemeClr val="accent1"/>
                </a:solidFill>
                <a:latin typeface="Trebuchet MS" panose="020B0603020202020204" pitchFamily="34" charset="0"/>
              </a:rPr>
              <a:pPr fontAlgn="base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t>19</a:t>
            </a:fld>
            <a:endParaRPr kumimoji="0" lang="en-US" altLang="ja-JP" sz="3200">
              <a:solidFill>
                <a:schemeClr val="accent1"/>
              </a:solidFill>
              <a:latin typeface="Trebuchet MS" panose="020B0603020202020204" pitchFamily="34" charset="0"/>
            </a:endParaRPr>
          </a:p>
        </p:txBody>
      </p:sp>
      <p:sp>
        <p:nvSpPr>
          <p:cNvPr id="34822" name="正方形/長方形 1">
            <a:extLst>
              <a:ext uri="{FF2B5EF4-FFF2-40B4-BE49-F238E27FC236}">
                <a16:creationId xmlns:a16="http://schemas.microsoft.com/office/drawing/2014/main" id="{CA9268C6-FD6E-4E46-A1C8-B35D7D2B0C4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27213" y="1800228"/>
            <a:ext cx="4103687" cy="914400"/>
          </a:xfrm>
          <a:prstGeom prst="rect">
            <a:avLst/>
          </a:prstGeom>
          <a:solidFill>
            <a:srgbClr val="FF6699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kumimoji="1" sz="2100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kumimoji="1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kumimoji="1" sz="1500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kumimoji="1" sz="1300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kumimoji="1" sz="1300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defRPr>
            </a:lvl5pPr>
            <a:lvl6pPr marL="25146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1300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defRPr>
            </a:lvl6pPr>
            <a:lvl7pPr marL="29718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1300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defRPr>
            </a:lvl7pPr>
            <a:lvl8pPr marL="34290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1300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defRPr>
            </a:lvl8pPr>
            <a:lvl9pPr marL="38862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1300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ja-JP" altLang="en-US" sz="5400" dirty="0">
                <a:solidFill>
                  <a:srgbClr val="7030A0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アメリカ</a:t>
            </a:r>
          </a:p>
        </p:txBody>
      </p:sp>
      <p:sp>
        <p:nvSpPr>
          <p:cNvPr id="34823" name="正方形/長方形 4">
            <a:extLst>
              <a:ext uri="{FF2B5EF4-FFF2-40B4-BE49-F238E27FC236}">
                <a16:creationId xmlns:a16="http://schemas.microsoft.com/office/drawing/2014/main" id="{0ECDA461-F06F-4A48-A667-30C01964B99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25625" y="4398963"/>
            <a:ext cx="4105275" cy="914400"/>
          </a:xfrm>
          <a:prstGeom prst="rect">
            <a:avLst/>
          </a:prstGeom>
          <a:solidFill>
            <a:srgbClr val="00B0F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kumimoji="1" sz="2100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kumimoji="1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kumimoji="1" sz="1500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kumimoji="1" sz="1300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kumimoji="1" sz="1300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defRPr>
            </a:lvl5pPr>
            <a:lvl6pPr marL="25146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1300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defRPr>
            </a:lvl6pPr>
            <a:lvl7pPr marL="29718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1300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defRPr>
            </a:lvl7pPr>
            <a:lvl8pPr marL="34290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1300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defRPr>
            </a:lvl8pPr>
            <a:lvl9pPr marL="38862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1300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ja-JP" altLang="en-US" sz="5400" dirty="0">
                <a:solidFill>
                  <a:srgbClr val="002060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日　　本</a:t>
            </a: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48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482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82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図 4">
            <a:extLst>
              <a:ext uri="{FF2B5EF4-FFF2-40B4-BE49-F238E27FC236}">
                <a16:creationId xmlns:a16="http://schemas.microsoft.com/office/drawing/2014/main" id="{6020F881-3A1F-4203-99BC-58CE92C8FCE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4815" y="-211064"/>
            <a:ext cx="12192000" cy="6846372"/>
          </a:xfrm>
          <a:prstGeom prst="rect">
            <a:avLst/>
          </a:prstGeom>
        </p:spPr>
      </p:pic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80DA8CA7-F088-4C81-8C87-0F3877778324}"/>
              </a:ext>
            </a:extLst>
          </p:cNvPr>
          <p:cNvSpPr/>
          <p:nvPr/>
        </p:nvSpPr>
        <p:spPr>
          <a:xfrm>
            <a:off x="1049215" y="2497015"/>
            <a:ext cx="10697308" cy="435517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kumimoji="1" lang="en-US" altLang="ja-JP" sz="2800" dirty="0">
                <a:solidFill>
                  <a:srgbClr val="FF0000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RLI</a:t>
            </a:r>
            <a:r>
              <a:rPr kumimoji="1" lang="ja-JP" altLang="en-US" sz="2800" dirty="0">
                <a:solidFill>
                  <a:srgbClr val="FF0000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日本支部ファシリテーター委員会</a:t>
            </a:r>
          </a:p>
          <a:p>
            <a:r>
              <a:rPr kumimoji="1" lang="ja-JP" altLang="en-US" sz="2800" dirty="0">
                <a:solidFill>
                  <a:srgbClr val="FF0000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                                                 </a:t>
            </a:r>
            <a:r>
              <a:rPr kumimoji="1" lang="ja-JP" altLang="en-US" sz="2800" dirty="0">
                <a:solidFill>
                  <a:srgbClr val="C00000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委員長　　   中村　靖治</a:t>
            </a:r>
          </a:p>
          <a:p>
            <a:r>
              <a:rPr lang="ja-JP" altLang="en-US" sz="2800" dirty="0">
                <a:solidFill>
                  <a:srgbClr val="C00000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                                                 </a:t>
            </a:r>
            <a:endParaRPr lang="en-US" altLang="ja-JP" sz="2800" dirty="0">
              <a:solidFill>
                <a:srgbClr val="C00000"/>
              </a:solidFill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  <a:p>
            <a:r>
              <a:rPr lang="en-US" altLang="ja-JP" sz="2800" dirty="0">
                <a:solidFill>
                  <a:srgbClr val="C00000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                                                 </a:t>
            </a:r>
            <a:r>
              <a:rPr lang="ja-JP" altLang="en-US" sz="2800" dirty="0">
                <a:solidFill>
                  <a:srgbClr val="C00000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副委員長　  山崎　淳一</a:t>
            </a:r>
          </a:p>
          <a:p>
            <a:r>
              <a:rPr kumimoji="1" lang="ja-JP" altLang="en-US" sz="2800" dirty="0">
                <a:solidFill>
                  <a:srgbClr val="C00000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                                                 副委員長　  本田　博己</a:t>
            </a:r>
            <a:endParaRPr kumimoji="1" lang="en-US" altLang="ja-JP" sz="2800" dirty="0">
              <a:solidFill>
                <a:srgbClr val="C00000"/>
              </a:solidFill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  <a:p>
            <a:r>
              <a:rPr lang="en-US" altLang="ja-JP" sz="2800" dirty="0">
                <a:solidFill>
                  <a:srgbClr val="C00000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                                                 </a:t>
            </a:r>
            <a:r>
              <a:rPr lang="ja-JP" altLang="en-US" sz="2800" dirty="0">
                <a:solidFill>
                  <a:srgbClr val="C00000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副委員長　  水野　功</a:t>
            </a:r>
          </a:p>
          <a:p>
            <a:r>
              <a:rPr lang="ja-JP" altLang="en-US" sz="2800" dirty="0">
                <a:solidFill>
                  <a:srgbClr val="C00000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                                                 副委員長　  高野　孫左ヱ門</a:t>
            </a:r>
          </a:p>
          <a:p>
            <a:r>
              <a:rPr kumimoji="1" lang="ja-JP" altLang="en-US" sz="2800" dirty="0">
                <a:solidFill>
                  <a:srgbClr val="C00000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                                                 副委員長　  木下　光一</a:t>
            </a:r>
          </a:p>
        </p:txBody>
      </p:sp>
    </p:spTree>
    <p:extLst>
      <p:ext uri="{BB962C8B-B14F-4D97-AF65-F5344CB8AC3E}">
        <p14:creationId xmlns:p14="http://schemas.microsoft.com/office/powerpoint/2010/main" val="21642494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図 4" descr="背景パターン&#10;&#10;自動的に生成された説明">
            <a:extLst>
              <a:ext uri="{FF2B5EF4-FFF2-40B4-BE49-F238E27FC236}">
                <a16:creationId xmlns:a16="http://schemas.microsoft.com/office/drawing/2014/main" id="{9CAEF2AD-9EC7-4C44-85E2-9D84764E40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28575" y="22225"/>
            <a:ext cx="12249150" cy="68135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843" name="スライド番号プレースホルダー 1">
            <a:extLst>
              <a:ext uri="{FF2B5EF4-FFF2-40B4-BE49-F238E27FC236}">
                <a16:creationId xmlns:a16="http://schemas.microsoft.com/office/drawing/2014/main" id="{5E5842CB-E68C-4B5C-A486-01EBDE4F9B7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kumimoji="1" sz="2100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kumimoji="1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kumimoji="1" sz="1500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kumimoji="1" sz="1300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kumimoji="1" sz="1300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defRPr>
            </a:lvl5pPr>
            <a:lvl6pPr marL="25146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1300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defRPr>
            </a:lvl6pPr>
            <a:lvl7pPr marL="29718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1300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defRPr>
            </a:lvl7pPr>
            <a:lvl8pPr marL="34290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1300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defRPr>
            </a:lvl8pPr>
            <a:lvl9pPr marL="38862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1300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defRPr>
            </a:lvl9pPr>
          </a:lstStyle>
          <a:p>
            <a:pPr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fld id="{9147AB2B-7527-4421-91F2-FBF7BA2CD782}" type="slidenum">
              <a:rPr kumimoji="0" lang="en-US" altLang="ja-JP" sz="3200">
                <a:solidFill>
                  <a:schemeClr val="accent1"/>
                </a:solidFill>
                <a:latin typeface="Trebuchet MS" panose="020B0603020202020204" pitchFamily="34" charset="0"/>
              </a:rPr>
              <a:pPr fontAlgn="base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t>20</a:t>
            </a:fld>
            <a:endParaRPr kumimoji="0" lang="en-US" altLang="ja-JP" sz="3200">
              <a:solidFill>
                <a:schemeClr val="accent1"/>
              </a:solidFill>
              <a:latin typeface="Trebuchet MS" panose="020B0603020202020204" pitchFamily="34" charset="0"/>
            </a:endParaRPr>
          </a:p>
        </p:txBody>
      </p:sp>
      <p:sp>
        <p:nvSpPr>
          <p:cNvPr id="35844" name="タイトル 1">
            <a:extLst>
              <a:ext uri="{FF2B5EF4-FFF2-40B4-BE49-F238E27FC236}">
                <a16:creationId xmlns:a16="http://schemas.microsoft.com/office/drawing/2014/main" id="{B0077509-38CC-4E44-8714-CCE54BE3627E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1270000" y="619125"/>
            <a:ext cx="10553700" cy="1143000"/>
          </a:xfrm>
        </p:spPr>
        <p:txBody>
          <a:bodyPr>
            <a:noAutofit/>
          </a:bodyPr>
          <a:lstStyle/>
          <a:p>
            <a:r>
              <a:rPr lang="ja-JP" altLang="en-US" sz="4800" u="sng" dirty="0">
                <a:solidFill>
                  <a:srgbClr val="002060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アメリカでのファシリテーションの歴史①</a:t>
            </a:r>
          </a:p>
        </p:txBody>
      </p:sp>
      <p:sp>
        <p:nvSpPr>
          <p:cNvPr id="15363" name="コンテンツ プレースホルダー 2">
            <a:extLst>
              <a:ext uri="{FF2B5EF4-FFF2-40B4-BE49-F238E27FC236}">
                <a16:creationId xmlns:a16="http://schemas.microsoft.com/office/drawing/2014/main" id="{82096960-BA56-41E9-9945-C5719391A108}"/>
              </a:ext>
            </a:extLst>
          </p:cNvPr>
          <p:cNvSpPr>
            <a:spLocks noGrp="1" noChangeArrowheads="1"/>
          </p:cNvSpPr>
          <p:nvPr>
            <p:ph idx="4294967295"/>
          </p:nvPr>
        </p:nvSpPr>
        <p:spPr>
          <a:xfrm>
            <a:off x="838200" y="2115343"/>
            <a:ext cx="11582400" cy="4826000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  <a:defRPr/>
            </a:pPr>
            <a:r>
              <a:rPr lang="ja-JP" altLang="en-US" sz="4400" dirty="0">
                <a:latin typeface="HGP創英角ｺﾞｼｯｸUB" panose="020B0A00000000000000" pitchFamily="34" charset="-128"/>
                <a:ea typeface="HGP創英角ｺﾞｼｯｸUB" panose="020B0A00000000000000" pitchFamily="34" charset="-128"/>
              </a:rPr>
              <a:t>　</a:t>
            </a:r>
            <a:r>
              <a:rPr lang="en-US" altLang="ja-JP" sz="4800" dirty="0">
                <a:solidFill>
                  <a:schemeClr val="accent1">
                    <a:lumMod val="75000"/>
                  </a:schemeClr>
                </a:solidFill>
                <a:latin typeface="HGP創英角ｺﾞｼｯｸUB" panose="020B0A00000000000000" pitchFamily="34" charset="-128"/>
                <a:ea typeface="HGP創英角ｺﾞｼｯｸUB" panose="020B0A00000000000000" pitchFamily="34" charset="-128"/>
              </a:rPr>
              <a:t>1960</a:t>
            </a:r>
            <a:r>
              <a:rPr lang="ja-JP" altLang="en-US" sz="4800" dirty="0">
                <a:solidFill>
                  <a:schemeClr val="accent1">
                    <a:lumMod val="75000"/>
                  </a:schemeClr>
                </a:solidFill>
                <a:latin typeface="HGP創英角ｺﾞｼｯｸUB" panose="020B0A00000000000000" pitchFamily="34" charset="-128"/>
                <a:ea typeface="HGP創英角ｺﾞｼｯｸUB" panose="020B0A00000000000000" pitchFamily="34" charset="-128"/>
              </a:rPr>
              <a:t>年代</a:t>
            </a:r>
          </a:p>
          <a:p>
            <a:pPr marL="0" indent="0">
              <a:buNone/>
              <a:defRPr/>
            </a:pPr>
            <a:r>
              <a:rPr lang="ja-JP" altLang="en-US" sz="4800" dirty="0">
                <a:latin typeface="HGP創英角ｺﾞｼｯｸUB" panose="020B0A00000000000000" pitchFamily="34" charset="-128"/>
                <a:ea typeface="HGP創英角ｺﾞｼｯｸUB" panose="020B0A00000000000000" pitchFamily="34" charset="-128"/>
              </a:rPr>
              <a:t>　　・グループ体験による学習技法として誕生</a:t>
            </a:r>
          </a:p>
          <a:p>
            <a:pPr marL="0" indent="0">
              <a:buNone/>
              <a:defRPr/>
            </a:pPr>
            <a:r>
              <a:rPr lang="ja-JP" altLang="en-US" sz="4800" dirty="0">
                <a:latin typeface="HGP創英角ｺﾞｼｯｸUB" panose="020B0A00000000000000" pitchFamily="34" charset="-128"/>
                <a:ea typeface="HGP創英角ｺﾞｼｯｸUB" panose="020B0A00000000000000" pitchFamily="34" charset="-128"/>
              </a:rPr>
              <a:t>　</a:t>
            </a:r>
          </a:p>
          <a:p>
            <a:pPr marL="0" indent="0">
              <a:buNone/>
              <a:defRPr/>
            </a:pPr>
            <a:r>
              <a:rPr lang="ja-JP" altLang="en-US" sz="4800" dirty="0">
                <a:latin typeface="HGP創英角ｺﾞｼｯｸUB" panose="020B0A00000000000000" pitchFamily="34" charset="-128"/>
                <a:ea typeface="HGP創英角ｺﾞｼｯｸUB" panose="020B0A00000000000000" pitchFamily="34" charset="-128"/>
              </a:rPr>
              <a:t>　　・コミュニティの問題を話し合う技法</a:t>
            </a:r>
          </a:p>
          <a:p>
            <a:pPr marL="0" indent="0">
              <a:buNone/>
              <a:defRPr/>
            </a:pPr>
            <a:r>
              <a:rPr lang="ja-JP" altLang="en-US" sz="4800" dirty="0">
                <a:latin typeface="HGP創英角ｺﾞｼｯｸUB" panose="020B0A00000000000000" pitchFamily="34" charset="-128"/>
                <a:ea typeface="HGP創英角ｺﾞｼｯｸUB" panose="020B0A00000000000000" pitchFamily="34" charset="-128"/>
              </a:rPr>
              <a:t>　　　　　</a:t>
            </a:r>
            <a:r>
              <a:rPr lang="ja-JP" altLang="en-US" sz="4800" dirty="0">
                <a:solidFill>
                  <a:srgbClr val="7030A0"/>
                </a:solidFill>
                <a:latin typeface="HGP創英角ｺﾞｼｯｸUB" panose="020B0A00000000000000" pitchFamily="34" charset="-128"/>
                <a:ea typeface="HGP創英角ｺﾞｼｯｸUB" panose="020B0A00000000000000" pitchFamily="34" charset="-128"/>
              </a:rPr>
              <a:t>ワークショップ</a:t>
            </a:r>
            <a:r>
              <a:rPr lang="ja-JP" altLang="en-US" sz="4800" dirty="0">
                <a:latin typeface="HGP創英角ｺﾞｼｯｸUB" panose="020B0A00000000000000" pitchFamily="34" charset="-128"/>
                <a:ea typeface="HGP創英角ｺﾞｼｯｸUB" panose="020B0A00000000000000" pitchFamily="34" charset="-128"/>
              </a:rPr>
              <a:t>や</a:t>
            </a:r>
          </a:p>
          <a:p>
            <a:pPr marL="0" indent="0">
              <a:buNone/>
              <a:defRPr/>
            </a:pPr>
            <a:r>
              <a:rPr lang="ja-JP" altLang="en-US" sz="4800" dirty="0">
                <a:latin typeface="HGP創英角ｺﾞｼｯｸUB" panose="020B0A00000000000000" pitchFamily="34" charset="-128"/>
                <a:ea typeface="HGP創英角ｺﾞｼｯｸUB" panose="020B0A00000000000000" pitchFamily="34" charset="-128"/>
              </a:rPr>
              <a:t>　　　　　</a:t>
            </a:r>
            <a:r>
              <a:rPr lang="ja-JP" altLang="en-US" sz="4800" dirty="0">
                <a:solidFill>
                  <a:srgbClr val="FF0000"/>
                </a:solidFill>
                <a:latin typeface="HGP創英角ｺﾞｼｯｸUB" panose="020B0A00000000000000" pitchFamily="34" charset="-128"/>
                <a:ea typeface="HGP創英角ｺﾞｼｯｸUB" panose="020B0A00000000000000" pitchFamily="34" charset="-128"/>
              </a:rPr>
              <a:t>ファシリテーション</a:t>
            </a:r>
            <a:r>
              <a:rPr lang="ja-JP" altLang="en-US" sz="4800" dirty="0">
                <a:latin typeface="HGP創英角ｺﾞｼｯｸUB" panose="020B0A00000000000000" pitchFamily="34" charset="-128"/>
                <a:ea typeface="HGP創英角ｺﾞｼｯｸUB" panose="020B0A00000000000000" pitchFamily="34" charset="-128"/>
              </a:rPr>
              <a:t>が体系化   　　</a:t>
            </a:r>
          </a:p>
          <a:p>
            <a:pPr marL="0" indent="0">
              <a:buNone/>
              <a:defRPr/>
            </a:pPr>
            <a:r>
              <a:rPr lang="ja-JP" altLang="en-US" sz="4800" dirty="0">
                <a:latin typeface="HGP創英角ｺﾞｼｯｸUB" panose="020B0A00000000000000" pitchFamily="34" charset="-128"/>
                <a:ea typeface="HGP創英角ｺﾞｼｯｸUB" panose="020B0A00000000000000" pitchFamily="34" charset="-128"/>
              </a:rPr>
              <a:t>　</a:t>
            </a: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3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53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53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536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図 5" descr="背景パターン&#10;&#10;自動的に生成された説明">
            <a:extLst>
              <a:ext uri="{FF2B5EF4-FFF2-40B4-BE49-F238E27FC236}">
                <a16:creationId xmlns:a16="http://schemas.microsoft.com/office/drawing/2014/main" id="{CBDB9260-0EBE-4F08-9305-193BB8F420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8099" y="136525"/>
            <a:ext cx="12115801" cy="67008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6867" name="タイトル 1">
            <a:extLst>
              <a:ext uri="{FF2B5EF4-FFF2-40B4-BE49-F238E27FC236}">
                <a16:creationId xmlns:a16="http://schemas.microsoft.com/office/drawing/2014/main" id="{80F5E5CF-3D20-40E6-B4DC-7C811054F52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387474" y="541340"/>
            <a:ext cx="10099675" cy="1143000"/>
          </a:xfrm>
        </p:spPr>
        <p:txBody>
          <a:bodyPr>
            <a:noAutofit/>
          </a:bodyPr>
          <a:lstStyle/>
          <a:p>
            <a:r>
              <a:rPr lang="ja-JP" altLang="en-US" sz="4800" u="sng" dirty="0">
                <a:solidFill>
                  <a:srgbClr val="002060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アメリカでのファシリテーションの歴史②</a:t>
            </a:r>
          </a:p>
        </p:txBody>
      </p:sp>
      <p:sp>
        <p:nvSpPr>
          <p:cNvPr id="12291" name="コンテンツ プレースホルダー 2">
            <a:extLst>
              <a:ext uri="{FF2B5EF4-FFF2-40B4-BE49-F238E27FC236}">
                <a16:creationId xmlns:a16="http://schemas.microsoft.com/office/drawing/2014/main" id="{4BCD9D11-C1A2-4EAE-83D6-73B3F214081D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054100" y="1784350"/>
            <a:ext cx="11391901" cy="5645149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  <a:defRPr/>
            </a:pPr>
            <a:r>
              <a:rPr lang="ja-JP" altLang="en-US" sz="4400" dirty="0">
                <a:solidFill>
                  <a:schemeClr val="tx1">
                    <a:lumMod val="75000"/>
                    <a:lumOff val="25000"/>
                  </a:schemeClr>
                </a:solidFill>
                <a:latin typeface="HGP創英角ｺﾞｼｯｸUB" panose="020B0900000000000000" pitchFamily="34" charset="-128"/>
                <a:ea typeface="HGP創英角ｺﾞｼｯｸUB" panose="020B0900000000000000" pitchFamily="34" charset="-128"/>
              </a:rPr>
              <a:t>　</a:t>
            </a:r>
            <a:r>
              <a:rPr lang="en-US" altLang="ja-JP" sz="4000" dirty="0">
                <a:solidFill>
                  <a:schemeClr val="accent1">
                    <a:lumMod val="75000"/>
                  </a:schemeClr>
                </a:solidFill>
                <a:latin typeface="HGP創英角ｺﾞｼｯｸUB" panose="020B0900000000000000" pitchFamily="34" charset="-128"/>
                <a:ea typeface="HGP創英角ｺﾞｼｯｸUB" panose="020B0900000000000000" pitchFamily="34" charset="-128"/>
              </a:rPr>
              <a:t>1970</a:t>
            </a:r>
            <a:r>
              <a:rPr lang="ja-JP" altLang="en-US" sz="4000" dirty="0">
                <a:solidFill>
                  <a:schemeClr val="accent1">
                    <a:lumMod val="75000"/>
                  </a:schemeClr>
                </a:solidFill>
                <a:latin typeface="HGP創英角ｺﾞｼｯｸUB" panose="020B0900000000000000" pitchFamily="34" charset="-128"/>
                <a:ea typeface="HGP創英角ｺﾞｼｯｸUB" panose="020B0900000000000000" pitchFamily="34" charset="-128"/>
              </a:rPr>
              <a:t>年代頃　</a:t>
            </a:r>
            <a:r>
              <a:rPr lang="ja-JP" altLang="en-US" sz="4000" dirty="0">
                <a:solidFill>
                  <a:schemeClr val="tx1">
                    <a:lumMod val="75000"/>
                    <a:lumOff val="25000"/>
                  </a:schemeClr>
                </a:solidFill>
                <a:latin typeface="HGP創英角ｺﾞｼｯｸUB" panose="020B0900000000000000" pitchFamily="34" charset="-128"/>
                <a:ea typeface="HGP創英角ｺﾞｼｯｸUB" panose="020B0900000000000000" pitchFamily="34" charset="-128"/>
              </a:rPr>
              <a:t>　ビジネス分野に応用</a:t>
            </a:r>
          </a:p>
          <a:p>
            <a:pPr marL="0" indent="0">
              <a:buNone/>
              <a:defRPr/>
            </a:pPr>
            <a:r>
              <a:rPr lang="ja-JP" altLang="en-US" sz="4000" dirty="0">
                <a:solidFill>
                  <a:schemeClr val="tx1">
                    <a:lumMod val="75000"/>
                    <a:lumOff val="25000"/>
                  </a:schemeClr>
                </a:solidFill>
                <a:latin typeface="HGP創英角ｺﾞｼｯｸUB" panose="020B0900000000000000" pitchFamily="34" charset="-128"/>
                <a:ea typeface="HGP創英角ｺﾞｼｯｸUB" panose="020B0900000000000000" pitchFamily="34" charset="-128"/>
              </a:rPr>
              <a:t>　</a:t>
            </a:r>
          </a:p>
          <a:p>
            <a:pPr marL="0" indent="0">
              <a:buNone/>
              <a:defRPr/>
            </a:pPr>
            <a:r>
              <a:rPr lang="ja-JP" altLang="en-US" sz="4000" dirty="0">
                <a:solidFill>
                  <a:schemeClr val="tx1">
                    <a:lumMod val="75000"/>
                    <a:lumOff val="25000"/>
                  </a:schemeClr>
                </a:solidFill>
                <a:latin typeface="HGP創英角ｺﾞｼｯｸUB" panose="020B0900000000000000" pitchFamily="34" charset="-128"/>
                <a:ea typeface="HGP創英角ｺﾞｼｯｸUB" panose="020B0900000000000000" pitchFamily="34" charset="-128"/>
              </a:rPr>
              <a:t>　</a:t>
            </a:r>
            <a:r>
              <a:rPr lang="ja-JP" altLang="en-US" sz="4000" dirty="0">
                <a:solidFill>
                  <a:srgbClr val="0070C0"/>
                </a:solidFill>
                <a:latin typeface="HGP創英角ｺﾞｼｯｸUB" panose="020B0900000000000000" pitchFamily="34" charset="-128"/>
                <a:ea typeface="HGP創英角ｺﾞｼｯｸUB" panose="020B0900000000000000" pitchFamily="34" charset="-128"/>
              </a:rPr>
              <a:t>・会議を効率的に進める方法として開発、</a:t>
            </a:r>
            <a:r>
              <a:rPr lang="ja-JP" altLang="en-US" sz="4000" dirty="0">
                <a:solidFill>
                  <a:schemeClr val="tx1">
                    <a:lumMod val="75000"/>
                    <a:lumOff val="25000"/>
                  </a:schemeClr>
                </a:solidFill>
                <a:latin typeface="HGP創英角ｺﾞｼｯｸUB" panose="020B0900000000000000" pitchFamily="34" charset="-128"/>
                <a:ea typeface="HGP創英角ｺﾞｼｯｸUB" panose="020B0900000000000000" pitchFamily="34" charset="-128"/>
              </a:rPr>
              <a:t>　</a:t>
            </a:r>
          </a:p>
          <a:p>
            <a:pPr marL="0" indent="0">
              <a:buNone/>
              <a:defRPr/>
            </a:pPr>
            <a:r>
              <a:rPr lang="ja-JP" altLang="en-US" sz="4000" dirty="0">
                <a:solidFill>
                  <a:schemeClr val="tx1">
                    <a:lumMod val="75000"/>
                    <a:lumOff val="25000"/>
                  </a:schemeClr>
                </a:solidFill>
                <a:latin typeface="HGP創英角ｺﾞｼｯｸUB" panose="020B0900000000000000" pitchFamily="34" charset="-128"/>
                <a:ea typeface="HGP創英角ｺﾞｼｯｸUB" panose="020B0900000000000000" pitchFamily="34" charset="-128"/>
              </a:rPr>
              <a:t>　</a:t>
            </a:r>
            <a:r>
              <a:rPr lang="ja-JP" altLang="en-US" sz="4000" dirty="0">
                <a:solidFill>
                  <a:srgbClr val="00B050"/>
                </a:solidFill>
                <a:latin typeface="HGP創英角ｺﾞｼｯｸUB" panose="020B0900000000000000" pitchFamily="34" charset="-128"/>
                <a:ea typeface="HGP創英角ｺﾞｼｯｸUB" panose="020B0900000000000000" pitchFamily="34" charset="-128"/>
              </a:rPr>
              <a:t>・さらに現場主導型の業務改革法に応用</a:t>
            </a:r>
          </a:p>
          <a:p>
            <a:pPr marL="0" indent="0">
              <a:buNone/>
              <a:defRPr/>
            </a:pPr>
            <a:endParaRPr lang="ja-JP" altLang="en-US" sz="4000" dirty="0">
              <a:solidFill>
                <a:schemeClr val="tx1">
                  <a:lumMod val="75000"/>
                  <a:lumOff val="25000"/>
                </a:schemeClr>
              </a:solidFill>
              <a:latin typeface="HGP創英角ｺﾞｼｯｸUB" panose="020B0900000000000000" pitchFamily="34" charset="-128"/>
              <a:ea typeface="HGP創英角ｺﾞｼｯｸUB" panose="020B0900000000000000" pitchFamily="34" charset="-128"/>
            </a:endParaRPr>
          </a:p>
          <a:p>
            <a:pPr marL="0" indent="0">
              <a:buNone/>
              <a:defRPr/>
            </a:pPr>
            <a:r>
              <a:rPr lang="ja-JP" altLang="en-US" sz="4000" dirty="0">
                <a:solidFill>
                  <a:schemeClr val="tx1">
                    <a:lumMod val="75000"/>
                    <a:lumOff val="25000"/>
                  </a:schemeClr>
                </a:solidFill>
                <a:latin typeface="HGP創英角ｺﾞｼｯｸUB" panose="020B0900000000000000" pitchFamily="34" charset="-128"/>
                <a:ea typeface="HGP創英角ｺﾞｼｯｸUB" panose="020B0900000000000000" pitchFamily="34" charset="-128"/>
              </a:rPr>
              <a:t>　　　　　　専門技能として認知</a:t>
            </a:r>
          </a:p>
          <a:p>
            <a:pPr marL="0" indent="0">
              <a:buNone/>
              <a:defRPr/>
            </a:pPr>
            <a:r>
              <a:rPr lang="ja-JP" altLang="en-US" sz="4000" dirty="0">
                <a:solidFill>
                  <a:schemeClr val="tx1">
                    <a:lumMod val="75000"/>
                    <a:lumOff val="25000"/>
                  </a:schemeClr>
                </a:solidFill>
                <a:latin typeface="HGP創英角ｺﾞｼｯｸUB" panose="020B0900000000000000" pitchFamily="34" charset="-128"/>
                <a:ea typeface="HGP創英角ｺﾞｼｯｸUB" panose="020B0900000000000000" pitchFamily="34" charset="-128"/>
              </a:rPr>
              <a:t>　　　　　　</a:t>
            </a:r>
            <a:r>
              <a:rPr lang="ja-JP" altLang="en-US" sz="4000" dirty="0">
                <a:solidFill>
                  <a:srgbClr val="FF0000"/>
                </a:solidFill>
                <a:latin typeface="HGP創英角ｺﾞｼｯｸUB" panose="020B0900000000000000" pitchFamily="34" charset="-128"/>
                <a:ea typeface="HGP創英角ｺﾞｼｯｸUB" panose="020B0900000000000000" pitchFamily="34" charset="-128"/>
              </a:rPr>
              <a:t>重要な会議にファシリテーター配置</a:t>
            </a:r>
          </a:p>
          <a:p>
            <a:pPr marL="0" indent="0">
              <a:buNone/>
              <a:defRPr/>
            </a:pPr>
            <a:r>
              <a:rPr lang="ja-JP" altLang="en-US" sz="4000" dirty="0">
                <a:solidFill>
                  <a:schemeClr val="tx1">
                    <a:lumMod val="75000"/>
                    <a:lumOff val="25000"/>
                  </a:schemeClr>
                </a:solidFill>
                <a:latin typeface="HGP創英角ｺﾞｼｯｸUB" panose="020B0900000000000000" pitchFamily="34" charset="-128"/>
                <a:ea typeface="HGP創英角ｺﾞｼｯｸUB" panose="020B0900000000000000" pitchFamily="34" charset="-128"/>
              </a:rPr>
              <a:t>　　　　　　</a:t>
            </a:r>
            <a:r>
              <a:rPr lang="ja-JP" altLang="en-US" sz="4000" dirty="0">
                <a:solidFill>
                  <a:srgbClr val="7030A0"/>
                </a:solidFill>
                <a:latin typeface="HGP創英角ｺﾞｼｯｸUB" panose="020B0900000000000000" pitchFamily="34" charset="-128"/>
                <a:ea typeface="HGP創英角ｺﾞｼｯｸUB" panose="020B0900000000000000" pitchFamily="34" charset="-128"/>
              </a:rPr>
              <a:t>支援型リーダーの在り方に関心　</a:t>
            </a:r>
            <a:r>
              <a:rPr lang="ja-JP" altLang="en-US" sz="4000" dirty="0">
                <a:solidFill>
                  <a:schemeClr val="tx1">
                    <a:lumMod val="75000"/>
                    <a:lumOff val="25000"/>
                  </a:schemeClr>
                </a:solidFill>
                <a:latin typeface="HGP創英角ｺﾞｼｯｸUB" panose="020B0900000000000000" pitchFamily="34" charset="-128"/>
                <a:ea typeface="HGP創英角ｺﾞｼｯｸUB" panose="020B0900000000000000" pitchFamily="34" charset="-128"/>
              </a:rPr>
              <a:t>　　　　　</a:t>
            </a:r>
          </a:p>
          <a:p>
            <a:pPr marL="0" indent="0">
              <a:buNone/>
              <a:defRPr/>
            </a:pPr>
            <a:r>
              <a:rPr lang="ja-JP" altLang="en-US" sz="4000" dirty="0">
                <a:solidFill>
                  <a:schemeClr val="tx1">
                    <a:lumMod val="75000"/>
                    <a:lumOff val="25000"/>
                  </a:schemeClr>
                </a:solidFill>
                <a:latin typeface="HGP創英角ｺﾞｼｯｸUB" panose="020B0900000000000000" pitchFamily="34" charset="-128"/>
                <a:ea typeface="HGP創英角ｺﾞｼｯｸUB" panose="020B0900000000000000" pitchFamily="34" charset="-128"/>
              </a:rPr>
              <a:t>　　</a:t>
            </a:r>
          </a:p>
        </p:txBody>
      </p:sp>
      <p:sp>
        <p:nvSpPr>
          <p:cNvPr id="36869" name="スライド番号プレースホルダー 1">
            <a:extLst>
              <a:ext uri="{FF2B5EF4-FFF2-40B4-BE49-F238E27FC236}">
                <a16:creationId xmlns:a16="http://schemas.microsoft.com/office/drawing/2014/main" id="{60D3614C-FB64-45B3-98F2-F1482941EBE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kumimoji="1" sz="2100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kumimoji="1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kumimoji="1" sz="1500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kumimoji="1" sz="1300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kumimoji="1" sz="1300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defRPr>
            </a:lvl5pPr>
            <a:lvl6pPr marL="25146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1300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defRPr>
            </a:lvl6pPr>
            <a:lvl7pPr marL="29718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1300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defRPr>
            </a:lvl7pPr>
            <a:lvl8pPr marL="34290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1300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defRPr>
            </a:lvl8pPr>
            <a:lvl9pPr marL="38862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1300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defRPr>
            </a:lvl9pPr>
          </a:lstStyle>
          <a:p>
            <a:pPr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fld id="{29C1A5FD-F602-471D-A1AD-5C016BCA42DD}" type="slidenum">
              <a:rPr kumimoji="0" lang="en-US" altLang="ja-JP" sz="3200">
                <a:solidFill>
                  <a:schemeClr val="accent1"/>
                </a:solidFill>
                <a:latin typeface="Trebuchet MS" panose="020B0603020202020204" pitchFamily="34" charset="0"/>
              </a:rPr>
              <a:pPr fontAlgn="base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t>21</a:t>
            </a:fld>
            <a:endParaRPr kumimoji="0" lang="en-US" altLang="ja-JP" sz="3200">
              <a:solidFill>
                <a:schemeClr val="accent1"/>
              </a:solidFill>
              <a:latin typeface="Trebuchet MS" panose="020B0603020202020204" pitchFamily="34" charset="0"/>
            </a:endParaRPr>
          </a:p>
        </p:txBody>
      </p:sp>
      <p:sp>
        <p:nvSpPr>
          <p:cNvPr id="36870" name="矢印: 右 1">
            <a:extLst>
              <a:ext uri="{FF2B5EF4-FFF2-40B4-BE49-F238E27FC236}">
                <a16:creationId xmlns:a16="http://schemas.microsoft.com/office/drawing/2014/main" id="{40B6E78D-ECD7-4957-B478-D4EF8D0195E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81150" y="4743454"/>
            <a:ext cx="977900" cy="485775"/>
          </a:xfrm>
          <a:prstGeom prst="rightArrow">
            <a:avLst>
              <a:gd name="adj1" fmla="val 50000"/>
              <a:gd name="adj2" fmla="val 49861"/>
            </a:avLst>
          </a:prstGeom>
          <a:solidFill>
            <a:srgbClr val="0070C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kumimoji="1" sz="2100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kumimoji="1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kumimoji="1" sz="1500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kumimoji="1" sz="1300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kumimoji="1" sz="1300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defRPr>
            </a:lvl5pPr>
            <a:lvl6pPr marL="25146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1300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defRPr>
            </a:lvl6pPr>
            <a:lvl7pPr marL="29718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1300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defRPr>
            </a:lvl7pPr>
            <a:lvl8pPr marL="34290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1300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defRPr>
            </a:lvl8pPr>
            <a:lvl9pPr marL="38862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1300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ja-JP" altLang="en-US" sz="5400">
              <a:solidFill>
                <a:srgbClr val="0000FF"/>
              </a:solidFill>
              <a:latin typeface="Arial" panose="020B0604020202020204" pitchFamily="34" charset="0"/>
              <a:ea typeface="ＭＳ Ｐゴシック" panose="020B0600070205080204" pitchFamily="50" charset="-128"/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22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68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68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22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229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229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870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図 5" descr="背景パターン&#10;&#10;自動的に生成された説明">
            <a:extLst>
              <a:ext uri="{FF2B5EF4-FFF2-40B4-BE49-F238E27FC236}">
                <a16:creationId xmlns:a16="http://schemas.microsoft.com/office/drawing/2014/main" id="{1AE743D7-6A72-4E9E-AD84-01A3B4176B1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41275"/>
            <a:ext cx="12141201" cy="6816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891" name="タイトル 1">
            <a:extLst>
              <a:ext uri="{FF2B5EF4-FFF2-40B4-BE49-F238E27FC236}">
                <a16:creationId xmlns:a16="http://schemas.microsoft.com/office/drawing/2014/main" id="{8AC959B7-1A8F-4CB8-971D-601419BA2DC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981200" y="-71438"/>
            <a:ext cx="8229600" cy="1143001"/>
          </a:xfrm>
        </p:spPr>
        <p:txBody>
          <a:bodyPr/>
          <a:lstStyle/>
          <a:p>
            <a:r>
              <a:rPr lang="ja-JP" altLang="en-US" sz="4000" u="sng" dirty="0">
                <a:solidFill>
                  <a:srgbClr val="002060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問題解決と合意形成の在り方</a:t>
            </a:r>
          </a:p>
        </p:txBody>
      </p:sp>
      <p:sp>
        <p:nvSpPr>
          <p:cNvPr id="13315" name="コンテンツ プレースホルダー 2">
            <a:extLst>
              <a:ext uri="{FF2B5EF4-FFF2-40B4-BE49-F238E27FC236}">
                <a16:creationId xmlns:a16="http://schemas.microsoft.com/office/drawing/2014/main" id="{DF172213-C8F1-4DBD-BCD8-6CE21AA58FE9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406400" y="981076"/>
            <a:ext cx="11544300" cy="5876925"/>
          </a:xfrm>
        </p:spPr>
        <p:txBody>
          <a:bodyPr>
            <a:normAutofit lnSpcReduction="10000"/>
          </a:bodyPr>
          <a:lstStyle/>
          <a:p>
            <a:pPr marL="0" indent="0">
              <a:buNone/>
              <a:defRPr/>
            </a:pPr>
            <a:r>
              <a:rPr lang="ja-JP" altLang="en-US" sz="3600" dirty="0">
                <a:solidFill>
                  <a:schemeClr val="tx1">
                    <a:lumMod val="75000"/>
                    <a:lumOff val="25000"/>
                  </a:schemeClr>
                </a:solidFill>
                <a:latin typeface="HGP創英角ｺﾞｼｯｸUB" panose="020B0900000000000000" pitchFamily="34" charset="-128"/>
                <a:ea typeface="HGP創英角ｺﾞｼｯｸUB" panose="020B0900000000000000" pitchFamily="34" charset="-128"/>
              </a:rPr>
              <a:t>従来のリーダー</a:t>
            </a:r>
            <a:r>
              <a:rPr lang="en-US" altLang="ja-JP" sz="3600" dirty="0">
                <a:solidFill>
                  <a:schemeClr val="tx1">
                    <a:lumMod val="75000"/>
                    <a:lumOff val="25000"/>
                  </a:schemeClr>
                </a:solidFill>
                <a:latin typeface="HGP創英角ｺﾞｼｯｸUB" panose="020B0900000000000000" pitchFamily="34" charset="-128"/>
                <a:ea typeface="HGP創英角ｺﾞｼｯｸUB" panose="020B0900000000000000" pitchFamily="34" charset="-128"/>
              </a:rPr>
              <a:t>:</a:t>
            </a:r>
            <a:endParaRPr lang="ja-JP" altLang="en-US" sz="3600" dirty="0">
              <a:solidFill>
                <a:schemeClr val="tx1">
                  <a:lumMod val="75000"/>
                  <a:lumOff val="25000"/>
                </a:schemeClr>
              </a:solidFill>
              <a:latin typeface="HGP創英角ｺﾞｼｯｸUB" panose="020B0900000000000000" pitchFamily="34" charset="-128"/>
              <a:ea typeface="HGP創英角ｺﾞｼｯｸUB" panose="020B0900000000000000" pitchFamily="34" charset="-128"/>
            </a:endParaRPr>
          </a:p>
          <a:p>
            <a:pPr marL="0" indent="0">
              <a:buNone/>
              <a:defRPr/>
            </a:pPr>
            <a:r>
              <a:rPr lang="ja-JP" altLang="en-US" sz="3600" dirty="0">
                <a:solidFill>
                  <a:srgbClr val="0070C0"/>
                </a:solidFill>
                <a:latin typeface="HGP創英角ｺﾞｼｯｸUB" panose="020B0900000000000000" pitchFamily="34" charset="-128"/>
                <a:ea typeface="HGP創英角ｺﾞｼｯｸUB" panose="020B0900000000000000" pitchFamily="34" charset="-128"/>
              </a:rPr>
              <a:t>組織のトップがリーダーシップを発揮して問題解決、</a:t>
            </a:r>
            <a:endParaRPr lang="en-US" altLang="ja-JP" sz="3600" dirty="0">
              <a:solidFill>
                <a:srgbClr val="0070C0"/>
              </a:solidFill>
              <a:latin typeface="HGP創英角ｺﾞｼｯｸUB" panose="020B0900000000000000" pitchFamily="34" charset="-128"/>
              <a:ea typeface="HGP創英角ｺﾞｼｯｸUB" panose="020B0900000000000000" pitchFamily="34" charset="-128"/>
            </a:endParaRPr>
          </a:p>
          <a:p>
            <a:pPr marL="0" indent="0">
              <a:buNone/>
              <a:defRPr/>
            </a:pPr>
            <a:r>
              <a:rPr lang="ja-JP" altLang="en-US" sz="3600" dirty="0">
                <a:solidFill>
                  <a:srgbClr val="0070C0"/>
                </a:solidFill>
                <a:latin typeface="HGP創英角ｺﾞｼｯｸUB" panose="020B0900000000000000" pitchFamily="34" charset="-128"/>
                <a:ea typeface="HGP創英角ｺﾞｼｯｸUB" panose="020B0900000000000000" pitchFamily="34" charset="-128"/>
              </a:rPr>
              <a:t>つまりトップが決定し、命令をする。</a:t>
            </a:r>
          </a:p>
          <a:p>
            <a:pPr marL="0" indent="0">
              <a:buNone/>
              <a:defRPr/>
            </a:pPr>
            <a:endParaRPr lang="ja-JP" altLang="en-US" dirty="0">
              <a:solidFill>
                <a:schemeClr val="tx1">
                  <a:lumMod val="75000"/>
                  <a:lumOff val="25000"/>
                </a:schemeClr>
              </a:solidFill>
              <a:latin typeface="HGP創英角ｺﾞｼｯｸUB" panose="020B0900000000000000" pitchFamily="34" charset="-128"/>
              <a:ea typeface="HGP創英角ｺﾞｼｯｸUB" panose="020B0900000000000000" pitchFamily="34" charset="-128"/>
            </a:endParaRPr>
          </a:p>
          <a:p>
            <a:pPr marL="0" indent="0">
              <a:buNone/>
              <a:defRPr/>
            </a:pPr>
            <a:endParaRPr lang="ja-JP" altLang="en-US" dirty="0">
              <a:solidFill>
                <a:schemeClr val="tx1">
                  <a:lumMod val="75000"/>
                  <a:lumOff val="25000"/>
                </a:schemeClr>
              </a:solidFill>
              <a:latin typeface="HGP創英角ｺﾞｼｯｸUB" panose="020B0900000000000000" pitchFamily="34" charset="-128"/>
              <a:ea typeface="HGP創英角ｺﾞｼｯｸUB" panose="020B0900000000000000" pitchFamily="34" charset="-128"/>
            </a:endParaRPr>
          </a:p>
          <a:p>
            <a:pPr marL="0" indent="0">
              <a:buNone/>
              <a:defRPr/>
            </a:pPr>
            <a:endParaRPr lang="ja-JP" altLang="en-US" dirty="0">
              <a:solidFill>
                <a:schemeClr val="tx1">
                  <a:lumMod val="75000"/>
                  <a:lumOff val="25000"/>
                </a:schemeClr>
              </a:solidFill>
              <a:latin typeface="HGP創英角ｺﾞｼｯｸUB" panose="020B0900000000000000" pitchFamily="34" charset="-128"/>
              <a:ea typeface="HGP創英角ｺﾞｼｯｸUB" panose="020B0900000000000000" pitchFamily="34" charset="-128"/>
            </a:endParaRPr>
          </a:p>
          <a:p>
            <a:pPr marL="0" indent="0">
              <a:buNone/>
              <a:defRPr/>
            </a:pPr>
            <a:r>
              <a:rPr lang="ja-JP" altLang="en-US" sz="3600" dirty="0">
                <a:solidFill>
                  <a:schemeClr val="tx1">
                    <a:lumMod val="75000"/>
                    <a:lumOff val="25000"/>
                  </a:schemeClr>
                </a:solidFill>
                <a:latin typeface="HGP創英角ｺﾞｼｯｸUB" panose="020B0900000000000000" pitchFamily="34" charset="-128"/>
                <a:ea typeface="HGP創英角ｺﾞｼｯｸUB" panose="020B0900000000000000" pitchFamily="34" charset="-128"/>
              </a:rPr>
              <a:t>環境変化し複雑化した現代では</a:t>
            </a:r>
            <a:r>
              <a:rPr lang="en-US" altLang="ja-JP" sz="3600" dirty="0">
                <a:solidFill>
                  <a:schemeClr val="tx1">
                    <a:lumMod val="75000"/>
                    <a:lumOff val="25000"/>
                  </a:schemeClr>
                </a:solidFill>
                <a:latin typeface="HGP創英角ｺﾞｼｯｸUB" panose="020B0900000000000000" pitchFamily="34" charset="-128"/>
                <a:ea typeface="HGP創英角ｺﾞｼｯｸUB" panose="020B0900000000000000" pitchFamily="34" charset="-128"/>
              </a:rPr>
              <a:t>:</a:t>
            </a:r>
            <a:endParaRPr lang="ja-JP" altLang="en-US" sz="3600" dirty="0">
              <a:solidFill>
                <a:schemeClr val="tx1">
                  <a:lumMod val="75000"/>
                  <a:lumOff val="25000"/>
                </a:schemeClr>
              </a:solidFill>
              <a:latin typeface="HGP創英角ｺﾞｼｯｸUB" panose="020B0900000000000000" pitchFamily="34" charset="-128"/>
              <a:ea typeface="HGP創英角ｺﾞｼｯｸUB" panose="020B0900000000000000" pitchFamily="34" charset="-128"/>
            </a:endParaRPr>
          </a:p>
          <a:p>
            <a:pPr marL="0" indent="0">
              <a:buNone/>
              <a:defRPr/>
            </a:pPr>
            <a:r>
              <a:rPr lang="ja-JP" altLang="en-US" sz="3600" dirty="0">
                <a:solidFill>
                  <a:srgbClr val="FF0000"/>
                </a:solidFill>
                <a:latin typeface="HGP創英角ｺﾞｼｯｸUB" panose="020B0900000000000000" pitchFamily="34" charset="-128"/>
                <a:ea typeface="HGP創英角ｺﾞｼｯｸUB" panose="020B0900000000000000" pitchFamily="34" charset="-128"/>
              </a:rPr>
              <a:t>一人ひとりがなすべきことを考え、関係する人々を巻き込み、合意形成の上で、連携して組織を動かすべき。</a:t>
            </a:r>
          </a:p>
          <a:p>
            <a:pPr marL="0" indent="0">
              <a:buNone/>
              <a:defRPr/>
            </a:pPr>
            <a:r>
              <a:rPr lang="ja-JP" altLang="en-US" dirty="0">
                <a:solidFill>
                  <a:srgbClr val="FF0000"/>
                </a:solidFill>
                <a:latin typeface="HGP創英角ｺﾞｼｯｸUB" panose="020B0900000000000000" pitchFamily="34" charset="-128"/>
                <a:ea typeface="HGP創英角ｺﾞｼｯｸUB" panose="020B0900000000000000" pitchFamily="34" charset="-128"/>
              </a:rPr>
              <a:t>　　　　　</a:t>
            </a:r>
          </a:p>
          <a:p>
            <a:pPr marL="0" indent="0">
              <a:buNone/>
              <a:defRPr/>
            </a:pPr>
            <a:r>
              <a:rPr lang="ja-JP" altLang="en-US" b="1" dirty="0">
                <a:solidFill>
                  <a:srgbClr val="FF0000"/>
                </a:solidFill>
                <a:latin typeface="HGP創英角ｺﾞｼｯｸUB" panose="020B0900000000000000" pitchFamily="34" charset="-128"/>
                <a:ea typeface="HGP創英角ｺﾞｼｯｸUB" panose="020B0900000000000000" pitchFamily="34" charset="-128"/>
              </a:rPr>
              <a:t>　　　　　　　　</a:t>
            </a:r>
            <a:r>
              <a:rPr lang="ja-JP" altLang="en-US" sz="3600" b="1" dirty="0">
                <a:solidFill>
                  <a:srgbClr val="00B050"/>
                </a:solidFill>
                <a:latin typeface="HGP創英角ｺﾞｼｯｸUB" panose="020B0900000000000000" pitchFamily="34" charset="-128"/>
                <a:ea typeface="HGP創英角ｺﾞｼｯｸUB" panose="020B0900000000000000" pitchFamily="34" charset="-128"/>
              </a:rPr>
              <a:t>その技術がファシリテーション</a:t>
            </a:r>
          </a:p>
          <a:p>
            <a:pPr marL="0" indent="0">
              <a:buNone/>
              <a:defRPr/>
            </a:pPr>
            <a:endParaRPr lang="ja-JP" altLang="en-US" dirty="0">
              <a:solidFill>
                <a:srgbClr val="00B050"/>
              </a:solidFill>
            </a:endParaRPr>
          </a:p>
          <a:p>
            <a:pPr marL="0" indent="0">
              <a:buNone/>
              <a:defRPr/>
            </a:pPr>
            <a:endParaRPr lang="ja-JP" alt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7893" name="スライド番号プレースホルダー 1">
            <a:extLst>
              <a:ext uri="{FF2B5EF4-FFF2-40B4-BE49-F238E27FC236}">
                <a16:creationId xmlns:a16="http://schemas.microsoft.com/office/drawing/2014/main" id="{6550C9A9-5B9B-4968-A19B-11F25959B93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xfrm>
            <a:off x="10852151" y="6080126"/>
            <a:ext cx="720725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kumimoji="1" sz="2100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kumimoji="1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kumimoji="1" sz="1500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kumimoji="1" sz="1300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kumimoji="1" sz="1300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defRPr>
            </a:lvl5pPr>
            <a:lvl6pPr marL="25146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1300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defRPr>
            </a:lvl6pPr>
            <a:lvl7pPr marL="29718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1300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defRPr>
            </a:lvl7pPr>
            <a:lvl8pPr marL="34290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1300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defRPr>
            </a:lvl8pPr>
            <a:lvl9pPr marL="38862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1300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defRPr>
            </a:lvl9pPr>
          </a:lstStyle>
          <a:p>
            <a:pPr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fld id="{E874D683-2612-4074-9EBB-32611A67BF14}" type="slidenum">
              <a:rPr kumimoji="0" lang="en-US" altLang="ja-JP" sz="3200">
                <a:solidFill>
                  <a:schemeClr val="accent1"/>
                </a:solidFill>
                <a:latin typeface="Trebuchet MS" panose="020B0603020202020204" pitchFamily="34" charset="0"/>
              </a:rPr>
              <a:pPr fontAlgn="base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t>22</a:t>
            </a:fld>
            <a:endParaRPr kumimoji="0" lang="en-US" altLang="ja-JP" sz="3200" dirty="0">
              <a:solidFill>
                <a:schemeClr val="accent1"/>
              </a:solidFill>
              <a:latin typeface="Trebuchet MS" panose="020B0603020202020204" pitchFamily="34" charset="0"/>
            </a:endParaRPr>
          </a:p>
        </p:txBody>
      </p:sp>
      <p:sp>
        <p:nvSpPr>
          <p:cNvPr id="37894" name="下矢印 3">
            <a:extLst>
              <a:ext uri="{FF2B5EF4-FFF2-40B4-BE49-F238E27FC236}">
                <a16:creationId xmlns:a16="http://schemas.microsoft.com/office/drawing/2014/main" id="{797C753F-9F63-4DE9-B8B8-287419A0660E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99918" y="2851151"/>
            <a:ext cx="792163" cy="792163"/>
          </a:xfrm>
          <a:prstGeom prst="downArrow">
            <a:avLst>
              <a:gd name="adj1" fmla="val 50000"/>
              <a:gd name="adj2" fmla="val 50000"/>
            </a:avLst>
          </a:prstGeom>
          <a:solidFill>
            <a:srgbClr val="FFFF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kumimoji="1" sz="2100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kumimoji="1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kumimoji="1" sz="1500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kumimoji="1" sz="1300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kumimoji="1" sz="1300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defRPr>
            </a:lvl5pPr>
            <a:lvl6pPr marL="25146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1300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defRPr>
            </a:lvl6pPr>
            <a:lvl7pPr marL="29718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1300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defRPr>
            </a:lvl7pPr>
            <a:lvl8pPr marL="34290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1300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defRPr>
            </a:lvl8pPr>
            <a:lvl9pPr marL="38862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1300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ja-JP" altLang="en-US" sz="5400">
              <a:solidFill>
                <a:srgbClr val="0000FF"/>
              </a:solidFill>
              <a:latin typeface="Arial" panose="020B0604020202020204" pitchFamily="34" charset="0"/>
              <a:ea typeface="ＭＳ Ｐゴシック" panose="020B0600070205080204" pitchFamily="50" charset="-128"/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78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33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33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331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331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894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図 5" descr="背景パターン&#10;&#10;自動的に生成された説明">
            <a:extLst>
              <a:ext uri="{FF2B5EF4-FFF2-40B4-BE49-F238E27FC236}">
                <a16:creationId xmlns:a16="http://schemas.microsoft.com/office/drawing/2014/main" id="{B380E493-0470-4660-87B2-578DADDE16E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41275"/>
            <a:ext cx="12141201" cy="6816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タイトル 1">
            <a:extLst>
              <a:ext uri="{FF2B5EF4-FFF2-40B4-BE49-F238E27FC236}">
                <a16:creationId xmlns:a16="http://schemas.microsoft.com/office/drawing/2014/main" id="{EE3B39B7-50DF-45AE-9DC4-B66920236786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524001" y="325438"/>
            <a:ext cx="7292975" cy="857250"/>
          </a:xfrm>
        </p:spPr>
        <p:txBody>
          <a:bodyPr rtlCol="0">
            <a:normAutofit fontScale="90000"/>
          </a:bodyPr>
          <a:lstStyle/>
          <a:p>
            <a:pPr>
              <a:defRPr/>
            </a:pPr>
            <a:r>
              <a:rPr lang="ja-JP" altLang="en-US" sz="4050" dirty="0">
                <a:solidFill>
                  <a:srgbClr val="002060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　　</a:t>
            </a:r>
            <a:r>
              <a:rPr lang="ja-JP" altLang="en-US" sz="5400" b="1" u="sng" dirty="0">
                <a:solidFill>
                  <a:srgbClr val="00206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ティーチングとコーチング</a:t>
            </a:r>
          </a:p>
        </p:txBody>
      </p:sp>
      <p:sp>
        <p:nvSpPr>
          <p:cNvPr id="3" name="コンテンツ プレースホルダ 2">
            <a:extLst>
              <a:ext uri="{FF2B5EF4-FFF2-40B4-BE49-F238E27FC236}">
                <a16:creationId xmlns:a16="http://schemas.microsoft.com/office/drawing/2014/main" id="{981728A1-05F0-43DF-8136-DC859578D664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4484688" y="1897064"/>
            <a:ext cx="6183312" cy="4084637"/>
          </a:xfrm>
        </p:spPr>
        <p:txBody>
          <a:bodyPr>
            <a:normAutofit fontScale="47500" lnSpcReduction="20000"/>
          </a:bodyPr>
          <a:lstStyle/>
          <a:p>
            <a:pPr>
              <a:buNone/>
              <a:defRPr/>
            </a:pPr>
            <a:endParaRPr lang="ja-JP" altLang="en-US" sz="7200" b="1" dirty="0">
              <a:solidFill>
                <a:srgbClr val="FF0000"/>
              </a:solidFill>
              <a:latin typeface="HGP明朝E" pitchFamily="18" charset="-128"/>
              <a:ea typeface="HGP明朝E" pitchFamily="18" charset="-128"/>
            </a:endParaRPr>
          </a:p>
          <a:p>
            <a:pPr>
              <a:buNone/>
              <a:defRPr/>
            </a:pPr>
            <a:r>
              <a:rPr lang="ja-JP" altLang="en-US" sz="10425" b="1" dirty="0">
                <a:solidFill>
                  <a:srgbClr val="C0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　　　</a:t>
            </a:r>
            <a:endParaRPr lang="ja-JP" altLang="en-US" sz="10425" b="1" dirty="0">
              <a:solidFill>
                <a:schemeClr val="accent5">
                  <a:lumMod val="50000"/>
                </a:schemeClr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marL="34290" indent="0">
              <a:buNone/>
              <a:defRPr/>
            </a:pPr>
            <a:r>
              <a:rPr lang="ja-JP" altLang="en-US" sz="10425" dirty="0">
                <a:solidFill>
                  <a:srgbClr val="0070C0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　　　</a:t>
            </a:r>
          </a:p>
          <a:p>
            <a:pPr>
              <a:buNone/>
              <a:defRPr/>
            </a:pPr>
            <a:endParaRPr lang="ja-JP" altLang="en-US" sz="10425" b="1" dirty="0">
              <a:solidFill>
                <a:srgbClr val="0070C0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>
              <a:buNone/>
              <a:defRPr/>
            </a:pPr>
            <a:r>
              <a:rPr lang="ja-JP" altLang="en-US" sz="10425" b="1" dirty="0">
                <a:solidFill>
                  <a:srgbClr val="0070C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　　　　　</a:t>
            </a:r>
            <a:r>
              <a:rPr lang="ja-JP" altLang="en-US" sz="8400" b="1" dirty="0"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　　　　　　　　　　　</a:t>
            </a:r>
            <a:r>
              <a:rPr lang="ja-JP" altLang="en-US" sz="8400" b="1" dirty="0">
                <a:latin typeface="HGP創英角ｺﾞｼｯｸUB" pitchFamily="50" charset="-128"/>
                <a:ea typeface="HGP創英角ｺﾞｼｯｸUB" pitchFamily="50" charset="-128"/>
              </a:rPr>
              <a:t>　 　</a:t>
            </a:r>
          </a:p>
          <a:p>
            <a:pPr>
              <a:buNone/>
              <a:defRPr/>
            </a:pPr>
            <a:r>
              <a:rPr lang="ja-JP" altLang="en-US" sz="8400" b="1" dirty="0"/>
              <a:t>　　　　　    　　　　　　</a:t>
            </a:r>
            <a:r>
              <a:rPr lang="ja-JP" altLang="en-US" sz="8400" b="1" dirty="0">
                <a:solidFill>
                  <a:schemeClr val="tx2"/>
                </a:solidFill>
              </a:rPr>
              <a:t>　</a:t>
            </a:r>
            <a:endParaRPr lang="ja-JP" altLang="en-US" sz="8400" b="1" dirty="0">
              <a:solidFill>
                <a:srgbClr val="00B0F0"/>
              </a:solidFill>
            </a:endParaRPr>
          </a:p>
        </p:txBody>
      </p:sp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A82C3EE8-9EF8-45B8-A041-4F4F4345B3F3}"/>
              </a:ext>
            </a:extLst>
          </p:cNvPr>
          <p:cNvSpPr/>
          <p:nvPr/>
        </p:nvSpPr>
        <p:spPr>
          <a:xfrm>
            <a:off x="5556251" y="2403476"/>
            <a:ext cx="3833813" cy="124142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/>
          </a:p>
        </p:txBody>
      </p:sp>
      <p:sp>
        <p:nvSpPr>
          <p:cNvPr id="7" name="正方形/長方形 6">
            <a:extLst>
              <a:ext uri="{FF2B5EF4-FFF2-40B4-BE49-F238E27FC236}">
                <a16:creationId xmlns:a16="http://schemas.microsoft.com/office/drawing/2014/main" id="{C931F50A-A5E2-44CE-AE49-DAED0CA16537}"/>
              </a:ext>
            </a:extLst>
          </p:cNvPr>
          <p:cNvSpPr/>
          <p:nvPr/>
        </p:nvSpPr>
        <p:spPr>
          <a:xfrm>
            <a:off x="5394325" y="3860800"/>
            <a:ext cx="3887788" cy="151288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/>
          </a:p>
        </p:txBody>
      </p:sp>
      <p:sp>
        <p:nvSpPr>
          <p:cNvPr id="9" name="角丸四角形 8">
            <a:extLst>
              <a:ext uri="{FF2B5EF4-FFF2-40B4-BE49-F238E27FC236}">
                <a16:creationId xmlns:a16="http://schemas.microsoft.com/office/drawing/2014/main" id="{8B75F14A-88A6-4467-A42A-531330D2CC12}"/>
              </a:ext>
            </a:extLst>
          </p:cNvPr>
          <p:cNvSpPr/>
          <p:nvPr/>
        </p:nvSpPr>
        <p:spPr>
          <a:xfrm>
            <a:off x="4295774" y="1565276"/>
            <a:ext cx="7648575" cy="1800225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 altLang="ja-JP" sz="3200" b="1" dirty="0">
              <a:solidFill>
                <a:schemeClr val="accent4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>
              <a:defRPr/>
            </a:pPr>
            <a:r>
              <a:rPr lang="ja-JP" altLang="en-US" sz="3200" b="1" dirty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eiryo UI" panose="020B0604030504040204" pitchFamily="50" charset="-128"/>
                <a:ea typeface="Meiryo UI" panose="020B0604030504040204" pitchFamily="50" charset="-128"/>
              </a:rPr>
              <a:t>●　自分の知識や経験を教えることによる</a:t>
            </a:r>
          </a:p>
          <a:p>
            <a:pPr>
              <a:defRPr/>
            </a:pPr>
            <a:endParaRPr lang="ja-JP" altLang="en-US" sz="32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>
              <a:defRPr/>
            </a:pPr>
            <a:r>
              <a:rPr lang="ja-JP" altLang="en-US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eiryo UI" panose="020B0604030504040204" pitchFamily="50" charset="-128"/>
                <a:ea typeface="Meiryo UI" panose="020B0604030504040204" pitchFamily="50" charset="-128"/>
              </a:rPr>
              <a:t>●　まったく知識や経験のない人には有効</a:t>
            </a:r>
          </a:p>
          <a:p>
            <a:pPr>
              <a:defRPr/>
            </a:pPr>
            <a:endParaRPr lang="ja-JP" altLang="en-US" sz="24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10" name="角丸四角形 9">
            <a:extLst>
              <a:ext uri="{FF2B5EF4-FFF2-40B4-BE49-F238E27FC236}">
                <a16:creationId xmlns:a16="http://schemas.microsoft.com/office/drawing/2014/main" id="{7E759FFC-C722-4E05-83ED-C84544B3EC1D}"/>
              </a:ext>
            </a:extLst>
          </p:cNvPr>
          <p:cNvSpPr/>
          <p:nvPr/>
        </p:nvSpPr>
        <p:spPr>
          <a:xfrm>
            <a:off x="4278313" y="3644901"/>
            <a:ext cx="7666036" cy="2798763"/>
          </a:xfrm>
          <a:prstGeom prst="roundRect">
            <a:avLst/>
          </a:prstGeom>
          <a:solidFill>
            <a:srgbClr val="F2A6F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 altLang="ja-JP" sz="28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>
              <a:defRPr/>
            </a:pPr>
            <a:r>
              <a:rPr lang="ja-JP" altLang="en-US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eiryo UI" panose="020B0604030504040204" pitchFamily="50" charset="-128"/>
                <a:ea typeface="Meiryo UI" panose="020B0604030504040204" pitchFamily="50" charset="-128"/>
              </a:rPr>
              <a:t>●　</a:t>
            </a:r>
            <a:r>
              <a:rPr lang="ja-JP" altLang="en-US" sz="3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eiryo UI" panose="020B0604030504040204" pitchFamily="50" charset="-128"/>
                <a:ea typeface="Meiryo UI" panose="020B0604030504040204" pitchFamily="50" charset="-128"/>
              </a:rPr>
              <a:t>質問のやり取りから、</a:t>
            </a:r>
          </a:p>
          <a:p>
            <a:pPr>
              <a:defRPr/>
            </a:pPr>
            <a:r>
              <a:rPr lang="ja-JP" altLang="en-US" sz="3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eiryo UI" panose="020B0604030504040204" pitchFamily="50" charset="-128"/>
                <a:ea typeface="Meiryo UI" panose="020B0604030504040204" pitchFamily="50" charset="-128"/>
              </a:rPr>
              <a:t>　　　　相手の中にある答えを引き出す</a:t>
            </a:r>
          </a:p>
          <a:p>
            <a:pPr>
              <a:defRPr/>
            </a:pPr>
            <a:r>
              <a:rPr lang="ja-JP" altLang="en-US" sz="1400" b="1" dirty="0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eiryo UI" panose="020B0604030504040204" pitchFamily="50" charset="-128"/>
                <a:ea typeface="Meiryo UI" panose="020B0604030504040204" pitchFamily="50" charset="-128"/>
              </a:rPr>
              <a:t>・</a:t>
            </a:r>
          </a:p>
          <a:p>
            <a:pPr>
              <a:defRPr/>
            </a:pPr>
            <a:r>
              <a:rPr lang="ja-JP" altLang="en-US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eiryo UI" panose="020B0604030504040204" pitchFamily="50" charset="-128"/>
                <a:ea typeface="Meiryo UI" panose="020B0604030504040204" pitchFamily="50" charset="-128"/>
              </a:rPr>
              <a:t>●　相手自身の気づきによる成長</a:t>
            </a:r>
          </a:p>
          <a:p>
            <a:pPr>
              <a:defRPr/>
            </a:pPr>
            <a:r>
              <a:rPr lang="ja-JP" altLang="en-US" sz="1400" b="1" dirty="0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eiryo UI" panose="020B0604030504040204" pitchFamily="50" charset="-128"/>
                <a:ea typeface="Meiryo UI" panose="020B0604030504040204" pitchFamily="50" charset="-128"/>
              </a:rPr>
              <a:t>・</a:t>
            </a:r>
          </a:p>
          <a:p>
            <a:pPr>
              <a:defRPr/>
            </a:pPr>
            <a:r>
              <a:rPr lang="ja-JP" altLang="en-US" sz="2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eiryo UI" panose="020B0604030504040204" pitchFamily="50" charset="-128"/>
                <a:ea typeface="Meiryo UI" panose="020B0604030504040204" pitchFamily="50" charset="-128"/>
              </a:rPr>
              <a:t>●　自身の目標、長期的視点での行動</a:t>
            </a:r>
          </a:p>
          <a:p>
            <a:pPr>
              <a:defRPr/>
            </a:pPr>
            <a:r>
              <a:rPr lang="ja-JP" altLang="en-US" sz="2400" b="1" dirty="0">
                <a:solidFill>
                  <a:srgbClr val="99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eiryo UI" panose="020B0604030504040204" pitchFamily="50" charset="-128"/>
                <a:ea typeface="Meiryo UI" panose="020B0604030504040204" pitchFamily="50" charset="-128"/>
              </a:rPr>
              <a:t>　　　　</a:t>
            </a:r>
          </a:p>
        </p:txBody>
      </p:sp>
      <p:sp>
        <p:nvSpPr>
          <p:cNvPr id="4" name="スクロール: 横 3">
            <a:extLst>
              <a:ext uri="{FF2B5EF4-FFF2-40B4-BE49-F238E27FC236}">
                <a16:creationId xmlns:a16="http://schemas.microsoft.com/office/drawing/2014/main" id="{12CE5508-85AD-4240-A734-681EF5671DC8}"/>
              </a:ext>
            </a:extLst>
          </p:cNvPr>
          <p:cNvSpPr/>
          <p:nvPr/>
        </p:nvSpPr>
        <p:spPr>
          <a:xfrm>
            <a:off x="539750" y="1628775"/>
            <a:ext cx="3441700" cy="1309688"/>
          </a:xfrm>
          <a:prstGeom prst="horizontalScroll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ja-JP" altLang="en-US" sz="44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ティーチング</a:t>
            </a:r>
          </a:p>
        </p:txBody>
      </p:sp>
      <p:sp>
        <p:nvSpPr>
          <p:cNvPr id="11" name="スクロール: 横 10">
            <a:extLst>
              <a:ext uri="{FF2B5EF4-FFF2-40B4-BE49-F238E27FC236}">
                <a16:creationId xmlns:a16="http://schemas.microsoft.com/office/drawing/2014/main" id="{D0AA31DB-3336-41AA-8D33-CB5E1E5975EE}"/>
              </a:ext>
            </a:extLst>
          </p:cNvPr>
          <p:cNvSpPr/>
          <p:nvPr/>
        </p:nvSpPr>
        <p:spPr>
          <a:xfrm>
            <a:off x="539750" y="3573464"/>
            <a:ext cx="3468688" cy="1309687"/>
          </a:xfrm>
          <a:prstGeom prst="horizontalScroll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ja-JP" altLang="en-US" sz="44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コーチング</a:t>
            </a: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図 5" descr="背景パターン&#10;&#10;自動的に生成された説明">
            <a:extLst>
              <a:ext uri="{FF2B5EF4-FFF2-40B4-BE49-F238E27FC236}">
                <a16:creationId xmlns:a16="http://schemas.microsoft.com/office/drawing/2014/main" id="{87B4B5B0-BC56-47B0-B9F2-7902F2A80E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41275"/>
            <a:ext cx="12141201" cy="6816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タイトル 1">
            <a:extLst>
              <a:ext uri="{FF2B5EF4-FFF2-40B4-BE49-F238E27FC236}">
                <a16:creationId xmlns:a16="http://schemas.microsoft.com/office/drawing/2014/main" id="{EE3B39B7-50DF-45AE-9DC4-B66920236786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147482" y="325438"/>
            <a:ext cx="9251577" cy="857250"/>
          </a:xfrm>
        </p:spPr>
        <p:txBody>
          <a:bodyPr rtlCol="0">
            <a:normAutofit/>
          </a:bodyPr>
          <a:lstStyle/>
          <a:p>
            <a:pPr>
              <a:defRPr/>
            </a:pPr>
            <a:r>
              <a:rPr lang="ja-JP" altLang="en-US" sz="4050" dirty="0">
                <a:solidFill>
                  <a:srgbClr val="002060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　　</a:t>
            </a:r>
            <a:r>
              <a:rPr lang="ja-JP" altLang="en-US" sz="5400" b="1" u="sng" dirty="0">
                <a:solidFill>
                  <a:srgbClr val="00206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コーチングとファシリテーション</a:t>
            </a:r>
          </a:p>
        </p:txBody>
      </p:sp>
      <p:sp>
        <p:nvSpPr>
          <p:cNvPr id="3" name="コンテンツ プレースホルダ 2">
            <a:extLst>
              <a:ext uri="{FF2B5EF4-FFF2-40B4-BE49-F238E27FC236}">
                <a16:creationId xmlns:a16="http://schemas.microsoft.com/office/drawing/2014/main" id="{981728A1-05F0-43DF-8136-DC859578D664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4484688" y="1897064"/>
            <a:ext cx="6183312" cy="4084637"/>
          </a:xfrm>
        </p:spPr>
        <p:txBody>
          <a:bodyPr>
            <a:normAutofit fontScale="47500" lnSpcReduction="20000"/>
          </a:bodyPr>
          <a:lstStyle/>
          <a:p>
            <a:pPr>
              <a:buNone/>
              <a:defRPr/>
            </a:pPr>
            <a:endParaRPr lang="ja-JP" altLang="en-US" sz="7200" b="1" dirty="0">
              <a:solidFill>
                <a:srgbClr val="FF0000"/>
              </a:solidFill>
              <a:latin typeface="HGP明朝E" pitchFamily="18" charset="-128"/>
              <a:ea typeface="HGP明朝E" pitchFamily="18" charset="-128"/>
            </a:endParaRPr>
          </a:p>
          <a:p>
            <a:pPr>
              <a:buNone/>
              <a:defRPr/>
            </a:pPr>
            <a:r>
              <a:rPr lang="ja-JP" altLang="en-US" sz="10425" b="1" dirty="0">
                <a:solidFill>
                  <a:srgbClr val="C0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　　　</a:t>
            </a:r>
            <a:endParaRPr lang="ja-JP" altLang="en-US" sz="10425" b="1" dirty="0">
              <a:solidFill>
                <a:schemeClr val="accent5">
                  <a:lumMod val="50000"/>
                </a:schemeClr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marL="34290" indent="0">
              <a:buNone/>
              <a:defRPr/>
            </a:pPr>
            <a:r>
              <a:rPr lang="ja-JP" altLang="en-US" sz="10425" dirty="0">
                <a:solidFill>
                  <a:srgbClr val="0070C0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　　　</a:t>
            </a:r>
          </a:p>
          <a:p>
            <a:pPr>
              <a:buNone/>
              <a:defRPr/>
            </a:pPr>
            <a:endParaRPr lang="ja-JP" altLang="en-US" sz="10425" b="1" dirty="0">
              <a:solidFill>
                <a:srgbClr val="0070C0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>
              <a:buNone/>
              <a:defRPr/>
            </a:pPr>
            <a:r>
              <a:rPr lang="ja-JP" altLang="en-US" sz="10425" b="1" dirty="0">
                <a:solidFill>
                  <a:srgbClr val="0070C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　　　　　</a:t>
            </a:r>
            <a:r>
              <a:rPr lang="ja-JP" altLang="en-US" sz="8400" b="1" dirty="0"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　　　　　　　　　　　</a:t>
            </a:r>
            <a:r>
              <a:rPr lang="ja-JP" altLang="en-US" sz="8400" b="1" dirty="0">
                <a:latin typeface="HGP創英角ｺﾞｼｯｸUB" pitchFamily="50" charset="-128"/>
                <a:ea typeface="HGP創英角ｺﾞｼｯｸUB" pitchFamily="50" charset="-128"/>
              </a:rPr>
              <a:t>　 　</a:t>
            </a:r>
          </a:p>
          <a:p>
            <a:pPr>
              <a:buNone/>
              <a:defRPr/>
            </a:pPr>
            <a:r>
              <a:rPr lang="ja-JP" altLang="en-US" sz="8400" b="1" dirty="0"/>
              <a:t>　　　　　    　　　　　　</a:t>
            </a:r>
            <a:r>
              <a:rPr lang="ja-JP" altLang="en-US" sz="8400" b="1" dirty="0">
                <a:solidFill>
                  <a:schemeClr val="tx2"/>
                </a:solidFill>
              </a:rPr>
              <a:t>　</a:t>
            </a:r>
            <a:endParaRPr lang="ja-JP" altLang="en-US" sz="8400" b="1" dirty="0">
              <a:solidFill>
                <a:srgbClr val="00B0F0"/>
              </a:solidFill>
            </a:endParaRPr>
          </a:p>
        </p:txBody>
      </p:sp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A82C3EE8-9EF8-45B8-A041-4F4F4345B3F3}"/>
              </a:ext>
            </a:extLst>
          </p:cNvPr>
          <p:cNvSpPr/>
          <p:nvPr/>
        </p:nvSpPr>
        <p:spPr>
          <a:xfrm>
            <a:off x="5556251" y="2403476"/>
            <a:ext cx="3833813" cy="124142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/>
          </a:p>
        </p:txBody>
      </p:sp>
      <p:sp>
        <p:nvSpPr>
          <p:cNvPr id="7" name="正方形/長方形 6">
            <a:extLst>
              <a:ext uri="{FF2B5EF4-FFF2-40B4-BE49-F238E27FC236}">
                <a16:creationId xmlns:a16="http://schemas.microsoft.com/office/drawing/2014/main" id="{C931F50A-A5E2-44CE-AE49-DAED0CA16537}"/>
              </a:ext>
            </a:extLst>
          </p:cNvPr>
          <p:cNvSpPr/>
          <p:nvPr/>
        </p:nvSpPr>
        <p:spPr>
          <a:xfrm>
            <a:off x="5394325" y="3860800"/>
            <a:ext cx="3887788" cy="151288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/>
          </a:p>
        </p:txBody>
      </p:sp>
      <p:sp>
        <p:nvSpPr>
          <p:cNvPr id="9" name="角丸四角形 8">
            <a:extLst>
              <a:ext uri="{FF2B5EF4-FFF2-40B4-BE49-F238E27FC236}">
                <a16:creationId xmlns:a16="http://schemas.microsoft.com/office/drawing/2014/main" id="{8B75F14A-88A6-4467-A42A-531330D2CC12}"/>
              </a:ext>
            </a:extLst>
          </p:cNvPr>
          <p:cNvSpPr/>
          <p:nvPr/>
        </p:nvSpPr>
        <p:spPr>
          <a:xfrm>
            <a:off x="5169647" y="1565276"/>
            <a:ext cx="6774702" cy="1800225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 altLang="ja-JP" sz="3200" b="1" dirty="0">
              <a:solidFill>
                <a:schemeClr val="accent4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>
              <a:defRPr/>
            </a:pPr>
            <a:r>
              <a:rPr lang="ja-JP" altLang="en-US" sz="3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eiryo UI" panose="020B0604030504040204" pitchFamily="50" charset="-128"/>
                <a:ea typeface="Meiryo UI" panose="020B0604030504040204" pitchFamily="50" charset="-128"/>
              </a:rPr>
              <a:t>●　個人への働きかけ</a:t>
            </a:r>
            <a:r>
              <a:rPr lang="en-US" altLang="ja-JP" sz="3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eiryo UI" panose="020B0604030504040204" pitchFamily="50" charset="-128"/>
                <a:ea typeface="Meiryo UI" panose="020B0604030504040204" pitchFamily="50" charset="-128"/>
              </a:rPr>
              <a:t>(1</a:t>
            </a:r>
            <a:r>
              <a:rPr lang="ja-JP" altLang="en-US" sz="3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eiryo UI" panose="020B0604030504040204" pitchFamily="50" charset="-128"/>
                <a:ea typeface="Meiryo UI" panose="020B0604030504040204" pitchFamily="50" charset="-128"/>
              </a:rPr>
              <a:t>対</a:t>
            </a:r>
            <a:r>
              <a:rPr lang="en-US" altLang="ja-JP" sz="3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eiryo UI" panose="020B0604030504040204" pitchFamily="50" charset="-128"/>
                <a:ea typeface="Meiryo UI" panose="020B0604030504040204" pitchFamily="50" charset="-128"/>
              </a:rPr>
              <a:t>1)</a:t>
            </a:r>
            <a:endParaRPr lang="ja-JP" altLang="en-US" sz="32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>
              <a:defRPr/>
            </a:pPr>
            <a:endParaRPr lang="ja-JP" altLang="en-US" sz="32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>
              <a:defRPr/>
            </a:pPr>
            <a:r>
              <a:rPr lang="ja-JP" altLang="en-US" sz="32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eiryo UI" panose="020B0604030504040204" pitchFamily="50" charset="-128"/>
                <a:ea typeface="Meiryo UI" panose="020B0604030504040204" pitchFamily="50" charset="-128"/>
              </a:rPr>
              <a:t>●　コーチも当事者</a:t>
            </a:r>
          </a:p>
          <a:p>
            <a:pPr>
              <a:defRPr/>
            </a:pPr>
            <a:endParaRPr lang="ja-JP" altLang="en-US" sz="24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4" name="スクロール: 横 3">
            <a:extLst>
              <a:ext uri="{FF2B5EF4-FFF2-40B4-BE49-F238E27FC236}">
                <a16:creationId xmlns:a16="http://schemas.microsoft.com/office/drawing/2014/main" id="{12CE5508-85AD-4240-A734-681EF5671DC8}"/>
              </a:ext>
            </a:extLst>
          </p:cNvPr>
          <p:cNvSpPr/>
          <p:nvPr/>
        </p:nvSpPr>
        <p:spPr>
          <a:xfrm>
            <a:off x="539750" y="1628775"/>
            <a:ext cx="4313144" cy="1309688"/>
          </a:xfrm>
          <a:prstGeom prst="horizontalScroll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ja-JP" altLang="en-US" sz="44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コーチング</a:t>
            </a:r>
          </a:p>
        </p:txBody>
      </p:sp>
      <p:sp>
        <p:nvSpPr>
          <p:cNvPr id="11" name="スクロール: 横 10">
            <a:extLst>
              <a:ext uri="{FF2B5EF4-FFF2-40B4-BE49-F238E27FC236}">
                <a16:creationId xmlns:a16="http://schemas.microsoft.com/office/drawing/2014/main" id="{D0AA31DB-3336-41AA-8D33-CB5E1E5975EE}"/>
              </a:ext>
            </a:extLst>
          </p:cNvPr>
          <p:cNvSpPr/>
          <p:nvPr/>
        </p:nvSpPr>
        <p:spPr>
          <a:xfrm>
            <a:off x="479985" y="3869344"/>
            <a:ext cx="4372909" cy="1309687"/>
          </a:xfrm>
          <a:prstGeom prst="horizontalScroll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ja-JP" altLang="en-US" sz="44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ファシリテーション</a:t>
            </a:r>
          </a:p>
        </p:txBody>
      </p:sp>
      <p:sp>
        <p:nvSpPr>
          <p:cNvPr id="12" name="角丸四角形 8">
            <a:extLst>
              <a:ext uri="{FF2B5EF4-FFF2-40B4-BE49-F238E27FC236}">
                <a16:creationId xmlns:a16="http://schemas.microsoft.com/office/drawing/2014/main" id="{C824B75F-1975-4B20-8941-81F45E3DECA2}"/>
              </a:ext>
            </a:extLst>
          </p:cNvPr>
          <p:cNvSpPr/>
          <p:nvPr/>
        </p:nvSpPr>
        <p:spPr>
          <a:xfrm>
            <a:off x="5169647" y="3989387"/>
            <a:ext cx="6774702" cy="1800225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 altLang="ja-JP" sz="3200" b="1" dirty="0">
              <a:solidFill>
                <a:schemeClr val="accent4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>
              <a:defRPr/>
            </a:pPr>
            <a:r>
              <a:rPr lang="ja-JP" altLang="en-US" sz="3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eiryo UI" panose="020B0604030504040204" pitchFamily="50" charset="-128"/>
                <a:ea typeface="Meiryo UI" panose="020B0604030504040204" pitchFamily="50" charset="-128"/>
              </a:rPr>
              <a:t>●　個人と組織への働きかけ</a:t>
            </a:r>
            <a:r>
              <a:rPr lang="en-US" altLang="ja-JP" sz="3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eiryo UI" panose="020B0604030504040204" pitchFamily="50" charset="-128"/>
                <a:ea typeface="Meiryo UI" panose="020B0604030504040204" pitchFamily="50" charset="-128"/>
              </a:rPr>
              <a:t>(</a:t>
            </a:r>
            <a:r>
              <a:rPr lang="ja-JP" altLang="en-US" sz="3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eiryo UI" panose="020B0604030504040204" pitchFamily="50" charset="-128"/>
                <a:ea typeface="Meiryo UI" panose="020B0604030504040204" pitchFamily="50" charset="-128"/>
              </a:rPr>
              <a:t>集団</a:t>
            </a:r>
            <a:r>
              <a:rPr lang="en-US" altLang="ja-JP" sz="3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eiryo UI" panose="020B0604030504040204" pitchFamily="50" charset="-128"/>
                <a:ea typeface="Meiryo UI" panose="020B0604030504040204" pitchFamily="50" charset="-128"/>
              </a:rPr>
              <a:t>)</a:t>
            </a:r>
            <a:endParaRPr lang="ja-JP" altLang="en-US" sz="32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>
              <a:defRPr/>
            </a:pPr>
            <a:endParaRPr lang="ja-JP" altLang="en-US" sz="32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>
              <a:defRPr/>
            </a:pPr>
            <a:r>
              <a:rPr lang="ja-JP" altLang="en-US" sz="32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eiryo UI" panose="020B0604030504040204" pitchFamily="50" charset="-128"/>
                <a:ea typeface="Meiryo UI" panose="020B0604030504040204" pitchFamily="50" charset="-128"/>
              </a:rPr>
              <a:t>●　ファシリテーターは中立な立場</a:t>
            </a:r>
          </a:p>
          <a:p>
            <a:pPr>
              <a:defRPr/>
            </a:pPr>
            <a:endParaRPr lang="ja-JP" altLang="en-US" sz="24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2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図 5" descr="背景パターン&#10;&#10;自動的に生成された説明">
            <a:extLst>
              <a:ext uri="{FF2B5EF4-FFF2-40B4-BE49-F238E27FC236}">
                <a16:creationId xmlns:a16="http://schemas.microsoft.com/office/drawing/2014/main" id="{9B937E2D-456C-4AA6-B5C1-348DABEAD22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41275"/>
            <a:ext cx="12141201" cy="6816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58" name="タイトル 1">
            <a:extLst>
              <a:ext uri="{FF2B5EF4-FFF2-40B4-BE49-F238E27FC236}">
                <a16:creationId xmlns:a16="http://schemas.microsoft.com/office/drawing/2014/main" id="{D0E2ACCB-074E-4F1F-90C6-54315A98128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866900" y="511175"/>
            <a:ext cx="7981950" cy="1325563"/>
          </a:xfrm>
        </p:spPr>
        <p:txBody>
          <a:bodyPr>
            <a:normAutofit/>
          </a:bodyPr>
          <a:lstStyle/>
          <a:p>
            <a:pPr eaLnBrk="1" hangingPunct="1"/>
            <a:r>
              <a:rPr lang="ja-JP" altLang="en-US" sz="5400" u="sng" dirty="0">
                <a:solidFill>
                  <a:srgbClr val="002060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ファシリテーションの効果</a:t>
            </a:r>
          </a:p>
        </p:txBody>
      </p:sp>
      <p:sp>
        <p:nvSpPr>
          <p:cNvPr id="15363" name="コンテンツ プレースホルダー 2">
            <a:extLst>
              <a:ext uri="{FF2B5EF4-FFF2-40B4-BE49-F238E27FC236}">
                <a16:creationId xmlns:a16="http://schemas.microsoft.com/office/drawing/2014/main" id="{731EF4CE-A444-441A-8E5E-FD5A7BE75D7F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992937" y="1654897"/>
            <a:ext cx="8487613" cy="4387130"/>
          </a:xfrm>
        </p:spPr>
        <p:txBody>
          <a:bodyPr rtlCol="0">
            <a:normAutofit/>
          </a:bodyPr>
          <a:lstStyle/>
          <a:p>
            <a:pPr marL="0" indent="0">
              <a:buNone/>
              <a:defRPr/>
            </a:pPr>
            <a:r>
              <a:rPr lang="ja-JP" altLang="en-US" sz="4400" dirty="0">
                <a:latin typeface="HGP創英角ｺﾞｼｯｸUB" panose="020B0900000000000000" pitchFamily="34" charset="-128"/>
                <a:ea typeface="HGP創英角ｺﾞｼｯｸUB" panose="020B0900000000000000" pitchFamily="34" charset="-128"/>
              </a:rPr>
              <a:t>　　 </a:t>
            </a:r>
          </a:p>
          <a:p>
            <a:pPr marL="0" indent="0">
              <a:buNone/>
              <a:defRPr/>
            </a:pPr>
            <a:r>
              <a:rPr lang="ja-JP" altLang="en-US" sz="5400" dirty="0">
                <a:latin typeface="HGP創英角ｺﾞｼｯｸUB" panose="020B0900000000000000" pitchFamily="34" charset="-128"/>
                <a:ea typeface="HGP創英角ｺﾞｼｯｸUB" panose="020B0900000000000000" pitchFamily="34" charset="-128"/>
              </a:rPr>
              <a:t>　　 「</a:t>
            </a:r>
            <a:r>
              <a:rPr lang="ja-JP" altLang="en-US" sz="5400" dirty="0">
                <a:solidFill>
                  <a:srgbClr val="FF0000"/>
                </a:solidFill>
                <a:latin typeface="HGP創英角ｺﾞｼｯｸUB" panose="020B0900000000000000" pitchFamily="34" charset="-128"/>
                <a:ea typeface="HGP創英角ｺﾞｼｯｸUB" panose="020B0900000000000000" pitchFamily="34" charset="-128"/>
              </a:rPr>
              <a:t>  組織の活性化  </a:t>
            </a:r>
            <a:r>
              <a:rPr lang="ja-JP" altLang="en-US" sz="5400" dirty="0">
                <a:latin typeface="HGP創英角ｺﾞｼｯｸUB" panose="020B0900000000000000" pitchFamily="34" charset="-128"/>
                <a:ea typeface="HGP創英角ｺﾞｼｯｸUB" panose="020B0900000000000000" pitchFamily="34" charset="-128"/>
              </a:rPr>
              <a:t>」</a:t>
            </a:r>
          </a:p>
          <a:p>
            <a:pPr marL="0" indent="0">
              <a:buNone/>
              <a:defRPr/>
            </a:pPr>
            <a:r>
              <a:rPr lang="ja-JP" altLang="en-US" sz="5400" dirty="0">
                <a:latin typeface="HGP創英角ｺﾞｼｯｸUB" panose="020B0900000000000000" pitchFamily="34" charset="-128"/>
                <a:ea typeface="HGP創英角ｺﾞｼｯｸUB" panose="020B0900000000000000" pitchFamily="34" charset="-128"/>
              </a:rPr>
              <a:t>     「  </a:t>
            </a:r>
            <a:r>
              <a:rPr lang="ja-JP" altLang="en-US" sz="5400" dirty="0">
                <a:solidFill>
                  <a:srgbClr val="0070C0"/>
                </a:solidFill>
                <a:latin typeface="HGP創英角ｺﾞｼｯｸUB" panose="020B0900000000000000" pitchFamily="34" charset="-128"/>
                <a:ea typeface="HGP創英角ｺﾞｼｯｸUB" panose="020B0900000000000000" pitchFamily="34" charset="-128"/>
              </a:rPr>
              <a:t>組織の変革  </a:t>
            </a:r>
            <a:r>
              <a:rPr lang="ja-JP" altLang="en-US" sz="5400" dirty="0">
                <a:latin typeface="HGP創英角ｺﾞｼｯｸUB" panose="020B0900000000000000" pitchFamily="34" charset="-128"/>
                <a:ea typeface="HGP創英角ｺﾞｼｯｸUB" panose="020B0900000000000000" pitchFamily="34" charset="-128"/>
              </a:rPr>
              <a:t>」</a:t>
            </a:r>
          </a:p>
          <a:p>
            <a:pPr marL="0" indent="0">
              <a:buNone/>
              <a:defRPr/>
            </a:pPr>
            <a:r>
              <a:rPr lang="ja-JP" altLang="en-US" sz="5400" dirty="0">
                <a:latin typeface="HGP創英角ｺﾞｼｯｸUB" panose="020B0900000000000000" pitchFamily="34" charset="-128"/>
                <a:ea typeface="HGP創英角ｺﾞｼｯｸUB" panose="020B0900000000000000" pitchFamily="34" charset="-128"/>
              </a:rPr>
              <a:t>     「  </a:t>
            </a:r>
            <a:r>
              <a:rPr lang="ja-JP" altLang="en-US" sz="5400" dirty="0">
                <a:solidFill>
                  <a:srgbClr val="996600"/>
                </a:solidFill>
                <a:latin typeface="HGP創英角ｺﾞｼｯｸUB" panose="020B0900000000000000" pitchFamily="34" charset="-128"/>
                <a:ea typeface="HGP創英角ｺﾞｼｯｸUB" panose="020B0900000000000000" pitchFamily="34" charset="-128"/>
              </a:rPr>
              <a:t>個人の成長  </a:t>
            </a:r>
            <a:r>
              <a:rPr lang="ja-JP" altLang="en-US" sz="5400" dirty="0">
                <a:latin typeface="HGP創英角ｺﾞｼｯｸUB" panose="020B0900000000000000" pitchFamily="34" charset="-128"/>
                <a:ea typeface="HGP創英角ｺﾞｼｯｸUB" panose="020B0900000000000000" pitchFamily="34" charset="-128"/>
              </a:rPr>
              <a:t>」</a:t>
            </a:r>
          </a:p>
          <a:p>
            <a:pPr marL="0" indent="0">
              <a:buNone/>
              <a:defRPr/>
            </a:pPr>
            <a:r>
              <a:rPr lang="ja-JP" altLang="en-US" sz="5400" dirty="0">
                <a:latin typeface="HGP創英角ｺﾞｼｯｸUB" panose="020B0900000000000000" pitchFamily="34" charset="-128"/>
                <a:ea typeface="HGP創英角ｺﾞｼｯｸUB" panose="020B0900000000000000" pitchFamily="34" charset="-128"/>
              </a:rPr>
              <a:t>     「  </a:t>
            </a:r>
            <a:r>
              <a:rPr lang="ja-JP" altLang="en-US" sz="5400" dirty="0">
                <a:solidFill>
                  <a:srgbClr val="00B050"/>
                </a:solidFill>
                <a:latin typeface="HGP創英角ｺﾞｼｯｸUB" panose="020B0900000000000000" pitchFamily="34" charset="-128"/>
                <a:ea typeface="HGP創英角ｺﾞｼｯｸUB" panose="020B0900000000000000" pitchFamily="34" charset="-128"/>
              </a:rPr>
              <a:t>個人の行動の変化  </a:t>
            </a:r>
            <a:r>
              <a:rPr lang="ja-JP" altLang="en-US" sz="5400" dirty="0">
                <a:latin typeface="HGP創英角ｺﾞｼｯｸUB" panose="020B0900000000000000" pitchFamily="34" charset="-128"/>
                <a:ea typeface="HGP創英角ｺﾞｼｯｸUB" panose="020B0900000000000000" pitchFamily="34" charset="-128"/>
              </a:rPr>
              <a:t>」</a:t>
            </a:r>
          </a:p>
        </p:txBody>
      </p:sp>
      <p:sp>
        <p:nvSpPr>
          <p:cNvPr id="19460" name="スライド番号プレースホルダー 1">
            <a:extLst>
              <a:ext uri="{FF2B5EF4-FFF2-40B4-BE49-F238E27FC236}">
                <a16:creationId xmlns:a16="http://schemas.microsoft.com/office/drawing/2014/main" id="{1FEBF58C-D47F-441D-B849-A6E9217EF00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xfrm>
            <a:off x="7464425" y="6042026"/>
            <a:ext cx="1017588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kumimoji="1"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kumimoji="1"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kumimoji="1"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kumimoji="1"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kumimoji="1"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kumimoji="1"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kumimoji="1"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kumimoji="1"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kumimoji="1"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0DA685AD-6898-47AA-BCF6-2A4DDACBDB39}" type="slidenum">
              <a:rPr kumimoji="0" lang="en-US" altLang="ja-JP" sz="3200">
                <a:solidFill>
                  <a:schemeClr val="accent1"/>
                </a:solidFill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25</a:t>
            </a:fld>
            <a:endParaRPr kumimoji="0" lang="en-US" altLang="ja-JP" sz="3200">
              <a:solidFill>
                <a:schemeClr val="accent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3">
            <a:extLst>
              <a:ext uri="{FF2B5EF4-FFF2-40B4-BE49-F238E27FC236}">
                <a16:creationId xmlns:a16="http://schemas.microsoft.com/office/drawing/2014/main" id="{753F3A34-43C2-40AE-BBB8-0C06F935150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8537" y="30163"/>
            <a:ext cx="12113463" cy="6958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タイトル 1">
            <a:extLst>
              <a:ext uri="{FF2B5EF4-FFF2-40B4-BE49-F238E27FC236}">
                <a16:creationId xmlns:a16="http://schemas.microsoft.com/office/drawing/2014/main" id="{CBFCB8D9-ABC9-4F38-929D-20F45D187F2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46306" y="2492376"/>
            <a:ext cx="9753600" cy="1416236"/>
          </a:xfrm>
          <a:solidFill>
            <a:srgbClr val="00B0F0"/>
          </a:solidFill>
        </p:spPr>
        <p:txBody>
          <a:bodyPr rtlCol="0" anchor="ctr">
            <a:normAutofit/>
          </a:bodyPr>
          <a:lstStyle/>
          <a:p>
            <a:pPr algn="just">
              <a:defRPr/>
            </a:pPr>
            <a:r>
              <a:rPr lang="en-US" altLang="ja-JP" dirty="0">
                <a:solidFill>
                  <a:schemeClr val="accent5">
                    <a:lumMod val="50000"/>
                  </a:schemeClr>
                </a:solidFill>
                <a:latin typeface="HGS創英角ｺﾞｼｯｸUB" panose="020B0A00000000000000" pitchFamily="50" charset="-128"/>
                <a:ea typeface="HGS創英角ｺﾞｼｯｸUB" panose="020B0A00000000000000" pitchFamily="50" charset="-128"/>
              </a:rPr>
              <a:t>Ⅲ.</a:t>
            </a:r>
            <a:r>
              <a:rPr lang="en-US" altLang="ja-JP" dirty="0">
                <a:solidFill>
                  <a:srgbClr val="C00000"/>
                </a:solidFill>
                <a:latin typeface="HGS創英角ｺﾞｼｯｸUB" panose="020B0A00000000000000" pitchFamily="50" charset="-128"/>
                <a:ea typeface="HGS創英角ｺﾞｼｯｸUB" panose="020B0A00000000000000" pitchFamily="50" charset="-128"/>
              </a:rPr>
              <a:t> </a:t>
            </a:r>
            <a:r>
              <a:rPr lang="ja-JP" altLang="en-US" dirty="0">
                <a:solidFill>
                  <a:schemeClr val="bg1"/>
                </a:solidFill>
                <a:latin typeface="HGS創英角ｺﾞｼｯｸUB" panose="020B0A00000000000000" pitchFamily="50" charset="-128"/>
                <a:ea typeface="HGS創英角ｺﾞｼｯｸUB" panose="020B0A00000000000000" pitchFamily="50" charset="-128"/>
              </a:rPr>
              <a:t>ファシリテーターとは</a:t>
            </a:r>
          </a:p>
        </p:txBody>
      </p:sp>
      <p:sp>
        <p:nvSpPr>
          <p:cNvPr id="21508" name="スライド番号プレースホルダー 4">
            <a:extLst>
              <a:ext uri="{FF2B5EF4-FFF2-40B4-BE49-F238E27FC236}">
                <a16:creationId xmlns:a16="http://schemas.microsoft.com/office/drawing/2014/main" id="{CF70E771-D443-45CB-A0E8-B4731CF18E7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xfrm>
            <a:off x="7464425" y="6042026"/>
            <a:ext cx="1017588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kumimoji="1"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kumimoji="1"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kumimoji="1"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kumimoji="1"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kumimoji="1"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kumimoji="1"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kumimoji="1"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kumimoji="1"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kumimoji="1"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6C37C0FF-7F47-416A-8BB0-059679B24DD3}" type="slidenum">
              <a:rPr kumimoji="0" lang="en-US" altLang="ja-JP" sz="3200">
                <a:solidFill>
                  <a:schemeClr val="accent1"/>
                </a:solidFill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26</a:t>
            </a:fld>
            <a:endParaRPr kumimoji="0" lang="en-US" altLang="ja-JP" sz="3200">
              <a:solidFill>
                <a:schemeClr val="accent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図 4">
            <a:extLst>
              <a:ext uri="{FF2B5EF4-FFF2-40B4-BE49-F238E27FC236}">
                <a16:creationId xmlns:a16="http://schemas.microsoft.com/office/drawing/2014/main" id="{C1506951-C271-482F-9CD4-6AFBDAF48F3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102819"/>
            <a:ext cx="12244754" cy="7063638"/>
          </a:xfrm>
          <a:prstGeom prst="rect">
            <a:avLst/>
          </a:prstGeom>
        </p:spPr>
      </p:pic>
      <p:sp>
        <p:nvSpPr>
          <p:cNvPr id="22530" name="タイトル 1">
            <a:extLst>
              <a:ext uri="{FF2B5EF4-FFF2-40B4-BE49-F238E27FC236}">
                <a16:creationId xmlns:a16="http://schemas.microsoft.com/office/drawing/2014/main" id="{F06512A2-A93F-4323-966E-7FDF00CC772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765300" y="609600"/>
            <a:ext cx="8002588" cy="1320800"/>
          </a:xfrm>
        </p:spPr>
        <p:txBody>
          <a:bodyPr>
            <a:normAutofit/>
          </a:bodyPr>
          <a:lstStyle/>
          <a:p>
            <a:pPr eaLnBrk="1" hangingPunct="1"/>
            <a:r>
              <a:rPr lang="ja-JP" altLang="en-US" sz="5400" u="sng" dirty="0">
                <a:solidFill>
                  <a:srgbClr val="002060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ファシリテーターは進行役</a:t>
            </a:r>
          </a:p>
        </p:txBody>
      </p:sp>
      <p:sp>
        <p:nvSpPr>
          <p:cNvPr id="22531" name="コンテンツ プレースホルダー 2">
            <a:extLst>
              <a:ext uri="{FF2B5EF4-FFF2-40B4-BE49-F238E27FC236}">
                <a16:creationId xmlns:a16="http://schemas.microsoft.com/office/drawing/2014/main" id="{27B4C5B4-28FD-4197-B9E5-AAAF76C4F0C2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927100" y="1885950"/>
            <a:ext cx="10839450" cy="4914900"/>
          </a:xfrm>
        </p:spPr>
        <p:txBody>
          <a:bodyPr>
            <a:normAutofit fontScale="25000" lnSpcReduction="20000"/>
          </a:bodyPr>
          <a:lstStyle/>
          <a:p>
            <a:pPr marL="0" indent="0">
              <a:buNone/>
            </a:pPr>
            <a:endParaRPr lang="ja-JP" altLang="en-US" dirty="0"/>
          </a:p>
          <a:p>
            <a:pPr marL="0" indent="0">
              <a:buNone/>
            </a:pPr>
            <a:r>
              <a:rPr lang="ja-JP" altLang="en-US" sz="4400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　 </a:t>
            </a:r>
          </a:p>
          <a:p>
            <a:pPr marL="0" indent="0">
              <a:buNone/>
            </a:pPr>
            <a:r>
              <a:rPr lang="ja-JP" altLang="en-US" sz="19200" dirty="0">
                <a:solidFill>
                  <a:srgbClr val="002060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●　参加者に知ってもらいたいことを</a:t>
            </a:r>
          </a:p>
          <a:p>
            <a:pPr marL="0" indent="0">
              <a:buNone/>
            </a:pPr>
            <a:r>
              <a:rPr lang="ja-JP" altLang="en-US" sz="19200" dirty="0">
                <a:solidFill>
                  <a:srgbClr val="002060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　　　一方的に教えるのではない。</a:t>
            </a:r>
          </a:p>
          <a:p>
            <a:pPr marL="0" indent="0">
              <a:buNone/>
            </a:pPr>
            <a:endParaRPr lang="ja-JP" altLang="en-US" sz="8600" dirty="0"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  <a:p>
            <a:pPr marL="0" indent="0">
              <a:buNone/>
            </a:pPr>
            <a:r>
              <a:rPr lang="ja-JP" altLang="en-US" sz="19200" dirty="0">
                <a:solidFill>
                  <a:srgbClr val="0070C0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●　</a:t>
            </a:r>
            <a:r>
              <a:rPr lang="ja-JP" altLang="en-US" sz="19200" dirty="0">
                <a:solidFill>
                  <a:srgbClr val="FF0000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参加者が学ぼうとする意欲を手助け</a:t>
            </a:r>
          </a:p>
          <a:p>
            <a:pPr marL="0" indent="0">
              <a:buNone/>
            </a:pPr>
            <a:r>
              <a:rPr lang="ja-JP" altLang="en-US" sz="19200" dirty="0">
                <a:solidFill>
                  <a:srgbClr val="FF0000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　　　して、学習を促進する進行役</a:t>
            </a:r>
          </a:p>
          <a:p>
            <a:pPr marL="0" indent="0">
              <a:buNone/>
            </a:pPr>
            <a:r>
              <a:rPr lang="ja-JP" altLang="en-US" sz="19200" i="1" dirty="0">
                <a:solidFill>
                  <a:srgbClr val="FF0000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　　　　　　</a:t>
            </a:r>
            <a:endParaRPr lang="en-US" altLang="ja-JP" sz="19200" i="1" dirty="0">
              <a:solidFill>
                <a:srgbClr val="FF0000"/>
              </a:solidFill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  <a:p>
            <a:pPr marL="0" indent="0">
              <a:buNone/>
            </a:pPr>
            <a:r>
              <a:rPr lang="en-US" altLang="ja-JP" sz="4800" b="1" dirty="0">
                <a:solidFill>
                  <a:srgbClr val="0070C0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                 </a:t>
            </a:r>
            <a:endParaRPr lang="ja-JP" altLang="en-US" sz="4800" b="1" dirty="0">
              <a:solidFill>
                <a:srgbClr val="FF0000"/>
              </a:solidFill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</p:txBody>
      </p:sp>
      <p:sp>
        <p:nvSpPr>
          <p:cNvPr id="22532" name="スライド番号プレースホルダー 1">
            <a:extLst>
              <a:ext uri="{FF2B5EF4-FFF2-40B4-BE49-F238E27FC236}">
                <a16:creationId xmlns:a16="http://schemas.microsoft.com/office/drawing/2014/main" id="{6E13D86C-EE7C-4770-B955-77765BBFAE1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xfrm>
            <a:off x="7319964" y="6253163"/>
            <a:ext cx="801687" cy="4826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kumimoji="1"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kumimoji="1"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kumimoji="1"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kumimoji="1"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kumimoji="1"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kumimoji="1"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kumimoji="1"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kumimoji="1"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kumimoji="1"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AD9B3C57-0FFD-4EDF-9ECA-5BA94179BF2D}" type="slidenum">
              <a:rPr kumimoji="0" lang="en-US" altLang="ja-JP" sz="3200">
                <a:solidFill>
                  <a:schemeClr val="accent1"/>
                </a:solidFill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27</a:t>
            </a:fld>
            <a:endParaRPr kumimoji="0" lang="en-US" altLang="ja-JP" sz="3200">
              <a:solidFill>
                <a:schemeClr val="accent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5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25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25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253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253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図 4">
            <a:extLst>
              <a:ext uri="{FF2B5EF4-FFF2-40B4-BE49-F238E27FC236}">
                <a16:creationId xmlns:a16="http://schemas.microsoft.com/office/drawing/2014/main" id="{E63D4ABC-10F0-4B91-971B-D34AA3789D6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102819"/>
            <a:ext cx="12244754" cy="7063638"/>
          </a:xfrm>
          <a:prstGeom prst="rect">
            <a:avLst/>
          </a:prstGeom>
        </p:spPr>
      </p:pic>
      <p:sp>
        <p:nvSpPr>
          <p:cNvPr id="28674" name="タイトル 1">
            <a:extLst>
              <a:ext uri="{FF2B5EF4-FFF2-40B4-BE49-F238E27FC236}">
                <a16:creationId xmlns:a16="http://schemas.microsoft.com/office/drawing/2014/main" id="{A6A80D2D-22F2-44D7-91AF-330562632CE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981200" y="261283"/>
            <a:ext cx="8229600" cy="1143000"/>
          </a:xfrm>
        </p:spPr>
        <p:txBody>
          <a:bodyPr/>
          <a:lstStyle/>
          <a:p>
            <a:pPr eaLnBrk="1" hangingPunct="1"/>
            <a:r>
              <a:rPr lang="ja-JP" altLang="en-US" sz="5400" u="sng" dirty="0">
                <a:solidFill>
                  <a:srgbClr val="002060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ファシリテーターの仕事</a:t>
            </a:r>
          </a:p>
        </p:txBody>
      </p:sp>
      <p:sp>
        <p:nvSpPr>
          <p:cNvPr id="31747" name="コンテンツ プレースホルダー 2">
            <a:extLst>
              <a:ext uri="{FF2B5EF4-FFF2-40B4-BE49-F238E27FC236}">
                <a16:creationId xmlns:a16="http://schemas.microsoft.com/office/drawing/2014/main" id="{AE35733A-EE81-4007-88A9-440CFE8D8F67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296896" y="1453216"/>
            <a:ext cx="10044113" cy="5697538"/>
          </a:xfrm>
        </p:spPr>
        <p:txBody>
          <a:bodyPr rtlCol="0">
            <a:noAutofit/>
          </a:bodyPr>
          <a:lstStyle/>
          <a:p>
            <a:pPr marL="0" indent="0">
              <a:buNone/>
              <a:defRPr/>
            </a:pPr>
            <a:r>
              <a:rPr lang="ja-JP" altLang="en-US" sz="4800" dirty="0">
                <a:solidFill>
                  <a:srgbClr val="0070C0"/>
                </a:solidFill>
                <a:latin typeface="HGP創英角ｺﾞｼｯｸUB" panose="020B0900000000000000" pitchFamily="34" charset="-128"/>
                <a:ea typeface="HGP創英角ｺﾞｼｯｸUB" panose="020B0900000000000000" pitchFamily="34" charset="-128"/>
              </a:rPr>
              <a:t>❶　参加者の発言を引き出す</a:t>
            </a:r>
          </a:p>
          <a:p>
            <a:pPr marL="0" indent="0">
              <a:buNone/>
              <a:defRPr/>
            </a:pPr>
            <a:r>
              <a:rPr lang="ja-JP" altLang="en-US" sz="1200" dirty="0">
                <a:solidFill>
                  <a:schemeClr val="bg1"/>
                </a:solidFill>
                <a:latin typeface="HGP創英角ｺﾞｼｯｸUB" panose="020B0900000000000000" pitchFamily="34" charset="-128"/>
                <a:ea typeface="HGP創英角ｺﾞｼｯｸUB" panose="020B0900000000000000" pitchFamily="34" charset="-128"/>
              </a:rPr>
              <a:t>・</a:t>
            </a:r>
          </a:p>
          <a:p>
            <a:pPr marL="0" indent="0">
              <a:buNone/>
              <a:defRPr/>
            </a:pPr>
            <a:r>
              <a:rPr lang="ja-JP" altLang="en-US" sz="4800" dirty="0">
                <a:solidFill>
                  <a:srgbClr val="7030A0"/>
                </a:solidFill>
                <a:latin typeface="HGP創英角ｺﾞｼｯｸUB" panose="020B0900000000000000" pitchFamily="34" charset="-128"/>
                <a:ea typeface="HGP創英角ｺﾞｼｯｸUB" panose="020B0900000000000000" pitchFamily="34" charset="-128"/>
              </a:rPr>
              <a:t>❷  場をコントロールする</a:t>
            </a:r>
          </a:p>
          <a:p>
            <a:pPr marL="0" indent="0">
              <a:buNone/>
              <a:defRPr/>
            </a:pPr>
            <a:r>
              <a:rPr lang="ja-JP" altLang="en-US" sz="1200" dirty="0">
                <a:solidFill>
                  <a:schemeClr val="bg1"/>
                </a:solidFill>
                <a:latin typeface="HGP創英角ｺﾞｼｯｸUB" panose="020B0900000000000000" pitchFamily="34" charset="-128"/>
                <a:ea typeface="HGP創英角ｺﾞｼｯｸUB" panose="020B0900000000000000" pitchFamily="34" charset="-128"/>
              </a:rPr>
              <a:t>・</a:t>
            </a:r>
          </a:p>
          <a:p>
            <a:pPr marL="0" indent="0">
              <a:buNone/>
              <a:defRPr/>
            </a:pPr>
            <a:r>
              <a:rPr lang="ja-JP" altLang="en-US" sz="4800" dirty="0">
                <a:solidFill>
                  <a:srgbClr val="FF0000"/>
                </a:solidFill>
                <a:latin typeface="HGP創英角ｺﾞｼｯｸUB" panose="020B0900000000000000" pitchFamily="34" charset="-128"/>
                <a:ea typeface="HGP創英角ｺﾞｼｯｸUB" panose="020B0900000000000000" pitchFamily="34" charset="-128"/>
              </a:rPr>
              <a:t>❸  会議を活性化し、デザインする</a:t>
            </a:r>
          </a:p>
          <a:p>
            <a:pPr marL="0" indent="0">
              <a:buNone/>
              <a:defRPr/>
            </a:pPr>
            <a:r>
              <a:rPr lang="ja-JP" altLang="en-US" sz="1050" dirty="0">
                <a:solidFill>
                  <a:schemeClr val="bg1"/>
                </a:solidFill>
                <a:latin typeface="HGP創英角ｺﾞｼｯｸUB" panose="020B0900000000000000" pitchFamily="34" charset="-128"/>
                <a:ea typeface="HGP創英角ｺﾞｼｯｸUB" panose="020B0900000000000000" pitchFamily="34" charset="-128"/>
              </a:rPr>
              <a:t>・</a:t>
            </a:r>
          </a:p>
          <a:p>
            <a:pPr marL="0" indent="0">
              <a:buNone/>
              <a:defRPr/>
            </a:pPr>
            <a:r>
              <a:rPr lang="ja-JP" altLang="en-US" sz="4800" dirty="0">
                <a:solidFill>
                  <a:srgbClr val="00B050"/>
                </a:solidFill>
                <a:latin typeface="HGP創英角ｺﾞｼｯｸUB" panose="020B0900000000000000" pitchFamily="34" charset="-128"/>
                <a:ea typeface="HGP創英角ｺﾞｼｯｸUB" panose="020B0900000000000000" pitchFamily="34" charset="-128"/>
              </a:rPr>
              <a:t>❹　意見の集約・整理を行う</a:t>
            </a:r>
          </a:p>
          <a:p>
            <a:pPr marL="0" indent="0">
              <a:buNone/>
              <a:defRPr/>
            </a:pPr>
            <a:r>
              <a:rPr lang="ja-JP" altLang="en-US" sz="1050" dirty="0">
                <a:solidFill>
                  <a:schemeClr val="bg1"/>
                </a:solidFill>
                <a:latin typeface="HGP創英角ｺﾞｼｯｸUB" panose="020B0900000000000000" pitchFamily="34" charset="-128"/>
                <a:ea typeface="HGP創英角ｺﾞｼｯｸUB" panose="020B0900000000000000" pitchFamily="34" charset="-128"/>
              </a:rPr>
              <a:t>・</a:t>
            </a:r>
          </a:p>
          <a:p>
            <a:pPr marL="0" indent="0">
              <a:buNone/>
              <a:defRPr/>
            </a:pPr>
            <a:r>
              <a:rPr lang="ja-JP" altLang="en-US" sz="4800" dirty="0">
                <a:solidFill>
                  <a:schemeClr val="accent2">
                    <a:lumMod val="50000"/>
                  </a:schemeClr>
                </a:solidFill>
                <a:latin typeface="HGP創英角ｺﾞｼｯｸUB" panose="020B0900000000000000" pitchFamily="34" charset="-128"/>
                <a:ea typeface="HGP創英角ｺﾞｼｯｸUB" panose="020B0900000000000000" pitchFamily="34" charset="-128"/>
              </a:rPr>
              <a:t>❺　会議のゴールへ導く</a:t>
            </a:r>
          </a:p>
          <a:p>
            <a:pPr marL="0" indent="0">
              <a:buNone/>
              <a:defRPr/>
            </a:pPr>
            <a:endParaRPr lang="ja-JP" altLang="en-US" sz="4000" dirty="0">
              <a:solidFill>
                <a:schemeClr val="accent5">
                  <a:lumMod val="50000"/>
                </a:schemeClr>
              </a:solidFill>
              <a:latin typeface="HGP創英角ｺﾞｼｯｸUB" panose="020B0900000000000000" pitchFamily="34" charset="-128"/>
              <a:ea typeface="HGP創英角ｺﾞｼｯｸUB" panose="020B0900000000000000" pitchFamily="34" charset="-128"/>
            </a:endParaRPr>
          </a:p>
          <a:p>
            <a:pPr marL="0" indent="0">
              <a:buNone/>
              <a:defRPr/>
            </a:pPr>
            <a:r>
              <a:rPr lang="ja-JP" altLang="en-US" sz="4000" dirty="0">
                <a:solidFill>
                  <a:srgbClr val="0070C0"/>
                </a:solidFill>
                <a:latin typeface="HGP創英角ｺﾞｼｯｸUB" panose="020B0900000000000000" pitchFamily="34" charset="-128"/>
                <a:ea typeface="HGP創英角ｺﾞｼｯｸUB" panose="020B0900000000000000" pitchFamily="34" charset="-128"/>
              </a:rPr>
              <a:t>    </a:t>
            </a:r>
            <a:endParaRPr lang="ja-JP" altLang="en-US" sz="4000" dirty="0">
              <a:solidFill>
                <a:srgbClr val="00B050"/>
              </a:solidFill>
              <a:latin typeface="HGP創英角ｺﾞｼｯｸUB" panose="020B0900000000000000" pitchFamily="34" charset="-128"/>
              <a:ea typeface="HGP創英角ｺﾞｼｯｸUB" panose="020B0900000000000000" pitchFamily="34" charset="-128"/>
            </a:endParaRPr>
          </a:p>
          <a:p>
            <a:pPr marL="0" indent="0">
              <a:buNone/>
              <a:defRPr/>
            </a:pPr>
            <a:r>
              <a:rPr lang="ja-JP" altLang="en-US" sz="4000" dirty="0">
                <a:solidFill>
                  <a:srgbClr val="00B050"/>
                </a:solidFill>
                <a:latin typeface="HGP創英角ｺﾞｼｯｸUB" panose="020B0900000000000000" pitchFamily="34" charset="-128"/>
                <a:ea typeface="HGP創英角ｺﾞｼｯｸUB" panose="020B0900000000000000" pitchFamily="34" charset="-128"/>
              </a:rPr>
              <a:t>　　</a:t>
            </a:r>
          </a:p>
        </p:txBody>
      </p:sp>
      <p:sp>
        <p:nvSpPr>
          <p:cNvPr id="28676" name="スライド番号プレースホルダー 1">
            <a:extLst>
              <a:ext uri="{FF2B5EF4-FFF2-40B4-BE49-F238E27FC236}">
                <a16:creationId xmlns:a16="http://schemas.microsoft.com/office/drawing/2014/main" id="{3B6952A9-26D9-4343-BE16-B60B3A9CE05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xfrm>
            <a:off x="7391401" y="6042026"/>
            <a:ext cx="1090613" cy="5556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kumimoji="1"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kumimoji="1"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kumimoji="1"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kumimoji="1"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kumimoji="1"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kumimoji="1"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kumimoji="1"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kumimoji="1"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kumimoji="1"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0FA05B1D-6155-4245-AA01-23651BF2C990}" type="slidenum">
              <a:rPr kumimoji="0" lang="en-US" altLang="ja-JP" sz="3200">
                <a:solidFill>
                  <a:schemeClr val="accent1"/>
                </a:solidFill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28</a:t>
            </a:fld>
            <a:endParaRPr kumimoji="0" lang="en-US" altLang="ja-JP" sz="3200">
              <a:solidFill>
                <a:schemeClr val="accent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17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17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17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17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174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174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図 4">
            <a:extLst>
              <a:ext uri="{FF2B5EF4-FFF2-40B4-BE49-F238E27FC236}">
                <a16:creationId xmlns:a16="http://schemas.microsoft.com/office/drawing/2014/main" id="{CF70DAE6-B41B-4197-B882-B48CD359702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2880" y="-102819"/>
            <a:ext cx="12244754" cy="7063638"/>
          </a:xfrm>
          <a:prstGeom prst="rect">
            <a:avLst/>
          </a:prstGeom>
        </p:spPr>
      </p:pic>
      <p:sp>
        <p:nvSpPr>
          <p:cNvPr id="29698" name="タイトル 1">
            <a:extLst>
              <a:ext uri="{FF2B5EF4-FFF2-40B4-BE49-F238E27FC236}">
                <a16:creationId xmlns:a16="http://schemas.microsoft.com/office/drawing/2014/main" id="{BAC45FF1-2901-4598-A167-5C47BC6DDE2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566988" y="260350"/>
            <a:ext cx="6348412" cy="1320800"/>
          </a:xfrm>
        </p:spPr>
        <p:txBody>
          <a:bodyPr/>
          <a:lstStyle/>
          <a:p>
            <a:pPr eaLnBrk="1" hangingPunct="1"/>
            <a:r>
              <a:rPr lang="ja-JP" altLang="en-US" sz="4000" u="sng" dirty="0">
                <a:solidFill>
                  <a:srgbClr val="002060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ファシリテーターの基本姿勢</a:t>
            </a:r>
          </a:p>
        </p:txBody>
      </p:sp>
      <p:sp>
        <p:nvSpPr>
          <p:cNvPr id="29699" name="コンテンツ プレースホルダー 2">
            <a:extLst>
              <a:ext uri="{FF2B5EF4-FFF2-40B4-BE49-F238E27FC236}">
                <a16:creationId xmlns:a16="http://schemas.microsoft.com/office/drawing/2014/main" id="{01F6FC6D-7841-484C-B852-D7635835404F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981200" y="1341439"/>
            <a:ext cx="8229600" cy="5183187"/>
          </a:xfrm>
        </p:spPr>
        <p:txBody>
          <a:bodyPr/>
          <a:lstStyle/>
          <a:p>
            <a:pPr marL="0" indent="0">
              <a:buNone/>
            </a:pPr>
            <a:r>
              <a:rPr lang="ja-JP" altLang="en-US" sz="3200" dirty="0">
                <a:solidFill>
                  <a:srgbClr val="FF0000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①　</a:t>
            </a:r>
            <a:r>
              <a:rPr lang="ja-JP" altLang="en-US" sz="3200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しゃべり過ぎない</a:t>
            </a:r>
          </a:p>
          <a:p>
            <a:pPr marL="0" indent="0">
              <a:buNone/>
            </a:pPr>
            <a:r>
              <a:rPr lang="ja-JP" altLang="en-US" sz="3200" dirty="0">
                <a:solidFill>
                  <a:srgbClr val="FF0000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　　　～参加者中心で全員に話してもらう　　　　　　　　　</a:t>
            </a:r>
          </a:p>
          <a:p>
            <a:pPr marL="0" indent="0">
              <a:buNone/>
            </a:pPr>
            <a:r>
              <a:rPr lang="ja-JP" altLang="en-US" sz="3200" dirty="0">
                <a:solidFill>
                  <a:srgbClr val="0070C0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②　</a:t>
            </a:r>
            <a:r>
              <a:rPr lang="ja-JP" altLang="en-US" sz="3200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発言できる雰囲気をつくる</a:t>
            </a:r>
          </a:p>
          <a:p>
            <a:pPr marL="0" indent="0">
              <a:buNone/>
            </a:pPr>
            <a:r>
              <a:rPr lang="ja-JP" altLang="en-US" sz="3200" dirty="0">
                <a:solidFill>
                  <a:srgbClr val="0070C0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　　　～参加者に身構えさずせない</a:t>
            </a:r>
          </a:p>
          <a:p>
            <a:pPr marL="0" indent="0">
              <a:buNone/>
            </a:pPr>
            <a:r>
              <a:rPr lang="ja-JP" altLang="en-US" sz="3200" dirty="0">
                <a:solidFill>
                  <a:srgbClr val="996600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③</a:t>
            </a:r>
            <a:r>
              <a:rPr lang="ja-JP" altLang="en-US" sz="3200" dirty="0">
                <a:solidFill>
                  <a:srgbClr val="FFC000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　</a:t>
            </a:r>
            <a:r>
              <a:rPr lang="ja-JP" altLang="en-US" sz="3200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否定的・消極的な言葉は控える</a:t>
            </a:r>
          </a:p>
          <a:p>
            <a:pPr marL="0" indent="0">
              <a:buNone/>
            </a:pPr>
            <a:r>
              <a:rPr lang="ja-JP" altLang="en-US" sz="3200" dirty="0">
                <a:solidFill>
                  <a:srgbClr val="FFC000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　　　</a:t>
            </a:r>
            <a:r>
              <a:rPr lang="ja-JP" altLang="en-US" sz="3200" dirty="0">
                <a:solidFill>
                  <a:srgbClr val="996600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～参加者の発言や価値観を尊重する</a:t>
            </a:r>
          </a:p>
          <a:p>
            <a:pPr marL="0" indent="0">
              <a:buNone/>
            </a:pPr>
            <a:r>
              <a:rPr lang="ja-JP" altLang="en-US" sz="3200" dirty="0">
                <a:solidFill>
                  <a:srgbClr val="00B050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④　</a:t>
            </a:r>
            <a:r>
              <a:rPr lang="ja-JP" altLang="en-US" sz="3200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問題の解答を教えようとしない</a:t>
            </a:r>
            <a:r>
              <a:rPr lang="ja-JP" altLang="en-US" sz="3200" dirty="0">
                <a:solidFill>
                  <a:srgbClr val="00B050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　　　　　　　　　　　　</a:t>
            </a:r>
          </a:p>
          <a:p>
            <a:pPr marL="0" indent="0">
              <a:buNone/>
            </a:pPr>
            <a:r>
              <a:rPr lang="ja-JP" altLang="en-US" sz="3200" dirty="0">
                <a:solidFill>
                  <a:srgbClr val="00B050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　  　</a:t>
            </a:r>
            <a:r>
              <a:rPr lang="ja-JP" altLang="en-US" sz="3200" dirty="0">
                <a:solidFill>
                  <a:srgbClr val="FFC000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 </a:t>
            </a:r>
            <a:r>
              <a:rPr lang="ja-JP" altLang="en-US" sz="3200" dirty="0">
                <a:solidFill>
                  <a:srgbClr val="00B050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～解決するのは参加者に任せる</a:t>
            </a:r>
          </a:p>
          <a:p>
            <a:pPr marL="0" indent="0">
              <a:buNone/>
            </a:pPr>
            <a:endParaRPr lang="ja-JP" altLang="en-US" dirty="0">
              <a:solidFill>
                <a:srgbClr val="00B050"/>
              </a:solidFill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</p:txBody>
      </p:sp>
      <p:sp>
        <p:nvSpPr>
          <p:cNvPr id="29700" name="スライド番号プレースホルダー 1">
            <a:extLst>
              <a:ext uri="{FF2B5EF4-FFF2-40B4-BE49-F238E27FC236}">
                <a16:creationId xmlns:a16="http://schemas.microsoft.com/office/drawing/2014/main" id="{8ADF2B07-602F-481A-A3A7-40B3B7B4335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xfrm>
            <a:off x="0" y="5927355"/>
            <a:ext cx="1296988" cy="431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kumimoji="1"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kumimoji="1"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kumimoji="1"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kumimoji="1"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kumimoji="1"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kumimoji="1"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kumimoji="1"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kumimoji="1"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kumimoji="1"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FABC11A8-FD9E-44B5-965E-944FF75AF831}" type="slidenum">
              <a:rPr kumimoji="0" lang="en-US" altLang="ja-JP" sz="3200">
                <a:solidFill>
                  <a:schemeClr val="accent1"/>
                </a:solidFill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29</a:t>
            </a:fld>
            <a:endParaRPr kumimoji="0" lang="en-US" altLang="ja-JP" sz="3200" dirty="0">
              <a:solidFill>
                <a:schemeClr val="accent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96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96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96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96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96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96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>
            <a:extLst>
              <a:ext uri="{FF2B5EF4-FFF2-40B4-BE49-F238E27FC236}">
                <a16:creationId xmlns:a16="http://schemas.microsoft.com/office/drawing/2014/main" id="{E49179A0-839F-4CC2-A026-9E2B492EB32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9247" y="128906"/>
            <a:ext cx="11430000" cy="68111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98314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図 6">
            <a:extLst>
              <a:ext uri="{FF2B5EF4-FFF2-40B4-BE49-F238E27FC236}">
                <a16:creationId xmlns:a16="http://schemas.microsoft.com/office/drawing/2014/main" id="{4C8F8752-4461-4C58-80BE-2ECA072ED01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6377" y="0"/>
            <a:ext cx="12244754" cy="7063638"/>
          </a:xfrm>
          <a:prstGeom prst="rect">
            <a:avLst/>
          </a:prstGeom>
        </p:spPr>
      </p:pic>
      <p:sp>
        <p:nvSpPr>
          <p:cNvPr id="30722" name="タイトル 1">
            <a:extLst>
              <a:ext uri="{FF2B5EF4-FFF2-40B4-BE49-F238E27FC236}">
                <a16:creationId xmlns:a16="http://schemas.microsoft.com/office/drawing/2014/main" id="{01F4FEDC-CD54-4B03-8CCF-E159C8C24BD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781175" y="529035"/>
            <a:ext cx="8229600" cy="1143000"/>
          </a:xfrm>
        </p:spPr>
        <p:txBody>
          <a:bodyPr/>
          <a:lstStyle/>
          <a:p>
            <a:pPr eaLnBrk="1" hangingPunct="1"/>
            <a:r>
              <a:rPr lang="ja-JP" altLang="en-US" sz="5400" dirty="0">
                <a:solidFill>
                  <a:srgbClr val="C00000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　</a:t>
            </a:r>
            <a:r>
              <a:rPr lang="ja-JP" altLang="en-US" sz="5400" u="sng" dirty="0">
                <a:solidFill>
                  <a:srgbClr val="002060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話す割合の目途</a:t>
            </a:r>
          </a:p>
        </p:txBody>
      </p:sp>
      <p:sp>
        <p:nvSpPr>
          <p:cNvPr id="31747" name="コンテンツ プレースホルダー 2">
            <a:extLst>
              <a:ext uri="{FF2B5EF4-FFF2-40B4-BE49-F238E27FC236}">
                <a16:creationId xmlns:a16="http://schemas.microsoft.com/office/drawing/2014/main" id="{3F86B73C-1FC4-459D-B123-634292B8C31E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736725" y="1672035"/>
            <a:ext cx="9144000" cy="2024063"/>
          </a:xfrm>
        </p:spPr>
        <p:txBody>
          <a:bodyPr rtlCol="0">
            <a:noAutofit/>
          </a:bodyPr>
          <a:lstStyle/>
          <a:p>
            <a:pPr marL="0" indent="0">
              <a:buNone/>
              <a:defRPr/>
            </a:pPr>
            <a:r>
              <a:rPr lang="ja-JP" altLang="en-US" sz="4400" dirty="0">
                <a:latin typeface="HGP創英角ｺﾞｼｯｸUB" panose="020B0900000000000000" pitchFamily="34" charset="-128"/>
                <a:ea typeface="HGP創英角ｺﾞｼｯｸUB" panose="020B0900000000000000" pitchFamily="34" charset="-128"/>
              </a:rPr>
              <a:t>   　　  </a:t>
            </a:r>
            <a:r>
              <a:rPr lang="ja-JP" altLang="en-US" sz="4400" dirty="0">
                <a:solidFill>
                  <a:srgbClr val="7030A0"/>
                </a:solidFill>
                <a:latin typeface="HGP創英角ｺﾞｼｯｸUB" panose="020B0A00000000000000" pitchFamily="50" charset="-128"/>
                <a:ea typeface="HGP創英角ｺﾞｼｯｸUB" panose="020B0A00000000000000" pitchFamily="50" charset="-128"/>
              </a:rPr>
              <a:t>ファシリテーター 　　</a:t>
            </a:r>
            <a:r>
              <a:rPr lang="en-US" altLang="ja-JP" sz="4400" dirty="0">
                <a:solidFill>
                  <a:srgbClr val="7030A0"/>
                </a:solidFill>
                <a:latin typeface="HGP創英角ｺﾞｼｯｸUB" panose="020B0A00000000000000" pitchFamily="50" charset="-128"/>
                <a:ea typeface="HGP創英角ｺﾞｼｯｸUB" panose="020B0A00000000000000" pitchFamily="50" charset="-128"/>
              </a:rPr>
              <a:t>10%</a:t>
            </a:r>
          </a:p>
          <a:p>
            <a:pPr marL="0" indent="0">
              <a:buNone/>
              <a:defRPr/>
            </a:pPr>
            <a:r>
              <a:rPr lang="ja-JP" altLang="en-US" sz="4400" dirty="0">
                <a:solidFill>
                  <a:schemeClr val="accent5">
                    <a:lumMod val="50000"/>
                  </a:schemeClr>
                </a:solidFill>
                <a:latin typeface="HGP創英角ｺﾞｼｯｸUB" panose="020B0A00000000000000" pitchFamily="50" charset="-128"/>
                <a:ea typeface="HGP創英角ｺﾞｼｯｸUB" panose="020B0A00000000000000" pitchFamily="50" charset="-128"/>
              </a:rPr>
              <a:t>  　　　 </a:t>
            </a:r>
            <a:r>
              <a:rPr lang="ja-JP" altLang="en-US" sz="4400" dirty="0">
                <a:solidFill>
                  <a:srgbClr val="C00000"/>
                </a:solidFill>
                <a:latin typeface="HGP創英角ｺﾞｼｯｸUB" panose="020B0A00000000000000" pitchFamily="50" charset="-128"/>
                <a:ea typeface="HGP創英角ｺﾞｼｯｸUB" panose="020B0A00000000000000" pitchFamily="50" charset="-128"/>
              </a:rPr>
              <a:t>参加者　　　　　   　 </a:t>
            </a:r>
            <a:r>
              <a:rPr lang="en-US" altLang="ja-JP" sz="4400" dirty="0">
                <a:solidFill>
                  <a:srgbClr val="C00000"/>
                </a:solidFill>
                <a:latin typeface="HGP創英角ｺﾞｼｯｸUB" panose="020B0A00000000000000" pitchFamily="50" charset="-128"/>
                <a:ea typeface="HGP創英角ｺﾞｼｯｸUB" panose="020B0A00000000000000" pitchFamily="50" charset="-128"/>
              </a:rPr>
              <a:t>90%</a:t>
            </a:r>
            <a:r>
              <a:rPr lang="ja-JP" altLang="en-US" sz="4400" dirty="0">
                <a:solidFill>
                  <a:srgbClr val="C00000"/>
                </a:solidFill>
                <a:latin typeface="HGP創英角ｺﾞｼｯｸUB" panose="020B0900000000000000" pitchFamily="34" charset="-128"/>
                <a:ea typeface="HGP創英角ｺﾞｼｯｸUB" panose="020B0900000000000000" pitchFamily="34" charset="-128"/>
              </a:rPr>
              <a:t> </a:t>
            </a:r>
          </a:p>
          <a:p>
            <a:pPr marL="0" indent="0">
              <a:buNone/>
              <a:defRPr/>
            </a:pPr>
            <a:r>
              <a:rPr lang="ja-JP" altLang="en-US" sz="4000" dirty="0">
                <a:solidFill>
                  <a:srgbClr val="00B050"/>
                </a:solidFill>
                <a:latin typeface="HGP創英角ｺﾞｼｯｸUB" panose="020B0900000000000000" pitchFamily="34" charset="-128"/>
                <a:ea typeface="HGP創英角ｺﾞｼｯｸUB" panose="020B0900000000000000" pitchFamily="34" charset="-128"/>
              </a:rPr>
              <a:t>　　</a:t>
            </a:r>
          </a:p>
        </p:txBody>
      </p:sp>
      <p:sp>
        <p:nvSpPr>
          <p:cNvPr id="30724" name="スライド番号プレースホルダー 1">
            <a:extLst>
              <a:ext uri="{FF2B5EF4-FFF2-40B4-BE49-F238E27FC236}">
                <a16:creationId xmlns:a16="http://schemas.microsoft.com/office/drawing/2014/main" id="{11B4F6DC-8450-4EFC-B6E1-60B9475AF45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xfrm>
            <a:off x="85725" y="6029326"/>
            <a:ext cx="1233488" cy="5556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kumimoji="1"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kumimoji="1"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kumimoji="1"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kumimoji="1"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kumimoji="1"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kumimoji="1"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kumimoji="1"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kumimoji="1"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kumimoji="1"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AAE5E022-6362-4847-A477-7DA58D1A9C5E}" type="slidenum">
              <a:rPr kumimoji="0" lang="en-US" altLang="ja-JP" sz="3200">
                <a:solidFill>
                  <a:schemeClr val="accent1"/>
                </a:solidFill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30</a:t>
            </a:fld>
            <a:endParaRPr kumimoji="0" lang="en-US" altLang="ja-JP" sz="3200" dirty="0">
              <a:solidFill>
                <a:schemeClr val="accent1"/>
              </a:solidFill>
            </a:endParaRPr>
          </a:p>
        </p:txBody>
      </p:sp>
      <p:sp>
        <p:nvSpPr>
          <p:cNvPr id="5" name="コンテンツ プレースホルダー 2">
            <a:extLst>
              <a:ext uri="{FF2B5EF4-FFF2-40B4-BE49-F238E27FC236}">
                <a16:creationId xmlns:a16="http://schemas.microsoft.com/office/drawing/2014/main" id="{281E7FD2-8036-4E69-A7DA-E625C2AB103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25675" y="3113088"/>
            <a:ext cx="8229600" cy="3744912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342900" indent="-342900" algn="l" defTabSz="457200" rtl="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kumimoji="1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kumimoji="1" sz="16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kumimoji="1" sz="14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kumimoji="1" sz="12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kumimoji="1" sz="12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kumimoji="1"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kumimoji="1"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kumimoji="1"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kumimoji="1"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eaLnBrk="1" hangingPunct="1">
              <a:buNone/>
              <a:defRPr/>
            </a:pPr>
            <a:r>
              <a:rPr lang="ja-JP" altLang="en-US" sz="5400" u="sng" dirty="0">
                <a:solidFill>
                  <a:srgbClr val="002060"/>
                </a:solidFill>
                <a:latin typeface="HGP創英角ｺﾞｼｯｸUB" panose="020B0A00000000000000" pitchFamily="34" charset="-128"/>
                <a:ea typeface="HGP創英角ｺﾞｼｯｸUB" panose="020B0A00000000000000" pitchFamily="34" charset="-128"/>
              </a:rPr>
              <a:t>さらに望ましいのは</a:t>
            </a:r>
            <a:r>
              <a:rPr lang="ja-JP" altLang="en-US" sz="5400" dirty="0">
                <a:solidFill>
                  <a:srgbClr val="002060"/>
                </a:solidFill>
                <a:latin typeface="HGP創英角ｺﾞｼｯｸUB" panose="020B0A00000000000000" pitchFamily="34" charset="-128"/>
                <a:ea typeface="HGP創英角ｺﾞｼｯｸUB" panose="020B0A00000000000000" pitchFamily="34" charset="-128"/>
              </a:rPr>
              <a:t>　</a:t>
            </a:r>
            <a:r>
              <a:rPr lang="ja-JP" altLang="en-US" sz="5400" dirty="0">
                <a:solidFill>
                  <a:srgbClr val="C00000"/>
                </a:solidFill>
                <a:latin typeface="HGP創英角ｺﾞｼｯｸUB" panose="020B0A00000000000000" pitchFamily="34" charset="-128"/>
                <a:ea typeface="HGP創英角ｺﾞｼｯｸUB" panose="020B0A00000000000000" pitchFamily="34" charset="-128"/>
              </a:rPr>
              <a:t>　</a:t>
            </a:r>
          </a:p>
          <a:p>
            <a:pPr marL="0" indent="0" eaLnBrk="1" hangingPunct="1">
              <a:buNone/>
              <a:defRPr/>
            </a:pPr>
            <a:r>
              <a:rPr lang="ja-JP" altLang="en-US" sz="4400" dirty="0">
                <a:solidFill>
                  <a:srgbClr val="7030A0"/>
                </a:solidFill>
                <a:latin typeface="HGP創英角ｺﾞｼｯｸUB" panose="020B0A00000000000000" pitchFamily="34" charset="-128"/>
                <a:ea typeface="HGP創英角ｺﾞｼｯｸUB" panose="020B0A00000000000000" pitchFamily="34" charset="-128"/>
              </a:rPr>
              <a:t>ファシリテ－ター　から</a:t>
            </a:r>
          </a:p>
          <a:p>
            <a:pPr marL="0" indent="0" eaLnBrk="1" hangingPunct="1">
              <a:buNone/>
              <a:defRPr/>
            </a:pPr>
            <a:endParaRPr lang="en-US" altLang="ja-JP" sz="4400" dirty="0">
              <a:solidFill>
                <a:schemeClr val="accent3">
                  <a:lumMod val="50000"/>
                </a:schemeClr>
              </a:solidFill>
              <a:latin typeface="HGP創英角ｺﾞｼｯｸUB" panose="020B0A00000000000000" pitchFamily="34" charset="-128"/>
              <a:ea typeface="HGP創英角ｺﾞｼｯｸUB" panose="020B0A00000000000000" pitchFamily="34" charset="-128"/>
            </a:endParaRPr>
          </a:p>
          <a:p>
            <a:pPr marL="0" indent="0" eaLnBrk="1" hangingPunct="1">
              <a:buNone/>
              <a:defRPr/>
            </a:pPr>
            <a:r>
              <a:rPr lang="ja-JP" altLang="en-US" sz="4400" dirty="0">
                <a:solidFill>
                  <a:schemeClr val="accent6">
                    <a:lumMod val="75000"/>
                  </a:schemeClr>
                </a:solidFill>
                <a:latin typeface="HGP創英角ｺﾞｼｯｸUB" panose="020B0A00000000000000" pitchFamily="34" charset="-128"/>
                <a:ea typeface="HGP創英角ｺﾞｼｯｸUB" panose="020B0A00000000000000" pitchFamily="34" charset="-128"/>
              </a:rPr>
              <a:t>ファシリタティブ・リーダー　へ</a:t>
            </a:r>
          </a:p>
          <a:p>
            <a:pPr marL="0" indent="0" eaLnBrk="1" hangingPunct="1">
              <a:buNone/>
              <a:defRPr/>
            </a:pPr>
            <a:r>
              <a:rPr lang="ja-JP" altLang="en-US" sz="4000" dirty="0">
                <a:latin typeface="HGP創英角ｺﾞｼｯｸUB" panose="020B0A00000000000000" pitchFamily="34" charset="-128"/>
                <a:ea typeface="HGP創英角ｺﾞｼｯｸUB" panose="020B0A00000000000000" pitchFamily="34" charset="-128"/>
              </a:rPr>
              <a:t>　　　　　　　　　　　</a:t>
            </a:r>
            <a:endParaRPr lang="ja-JP" altLang="en-US" sz="4000" dirty="0">
              <a:solidFill>
                <a:srgbClr val="7030A0"/>
              </a:solidFill>
              <a:latin typeface="HGP創英角ｺﾞｼｯｸUB" panose="020B0A00000000000000" pitchFamily="34" charset="-128"/>
              <a:ea typeface="HGP創英角ｺﾞｼｯｸUB" panose="020B0A00000000000000" pitchFamily="34" charset="-128"/>
            </a:endParaRPr>
          </a:p>
        </p:txBody>
      </p:sp>
      <p:sp>
        <p:nvSpPr>
          <p:cNvPr id="30726" name="矢印: 下 3">
            <a:extLst>
              <a:ext uri="{FF2B5EF4-FFF2-40B4-BE49-F238E27FC236}">
                <a16:creationId xmlns:a16="http://schemas.microsoft.com/office/drawing/2014/main" id="{21AB1895-FAA5-4B58-9AE9-5239FF56D41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37025" y="4902201"/>
            <a:ext cx="1017588" cy="606425"/>
          </a:xfrm>
          <a:prstGeom prst="downArrow">
            <a:avLst>
              <a:gd name="adj1" fmla="val 50000"/>
              <a:gd name="adj2" fmla="val 50000"/>
            </a:avLst>
          </a:prstGeom>
          <a:solidFill>
            <a:srgbClr val="FFC0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kumimoji="1"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kumimoji="1"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kumimoji="1"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kumimoji="1"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kumimoji="1"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kumimoji="1"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kumimoji="1"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kumimoji="1"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kumimoji="1"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ja-JP" altLang="en-US" sz="5400">
              <a:solidFill>
                <a:srgbClr val="0000FF"/>
              </a:solidFill>
              <a:latin typeface="Arial" panose="020B0604020202020204" pitchFamily="34" charset="0"/>
              <a:ea typeface="ＭＳ Ｐゴシック" panose="020B0600070205080204" pitchFamily="50" charset="-128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07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26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3">
            <a:extLst>
              <a:ext uri="{FF2B5EF4-FFF2-40B4-BE49-F238E27FC236}">
                <a16:creationId xmlns:a16="http://schemas.microsoft.com/office/drawing/2014/main" id="{C89A2802-4E69-4C13-96CE-0DC13E3B81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958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タイトル 1">
            <a:extLst>
              <a:ext uri="{FF2B5EF4-FFF2-40B4-BE49-F238E27FC236}">
                <a16:creationId xmlns:a16="http://schemas.microsoft.com/office/drawing/2014/main" id="{7D42600F-818D-4706-AB83-806310CFE12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95450" y="2570070"/>
            <a:ext cx="8801100" cy="1356471"/>
          </a:xfrm>
          <a:solidFill>
            <a:srgbClr val="00B0F0"/>
          </a:solidFill>
        </p:spPr>
        <p:txBody>
          <a:bodyPr rtlCol="0" anchor="ctr">
            <a:normAutofit fontScale="90000"/>
          </a:bodyPr>
          <a:lstStyle/>
          <a:p>
            <a:pPr algn="just">
              <a:defRPr/>
            </a:pPr>
            <a:r>
              <a:rPr lang="en-US" altLang="ja-JP" dirty="0">
                <a:solidFill>
                  <a:srgbClr val="002060"/>
                </a:solidFill>
                <a:latin typeface="HGS創英角ｺﾞｼｯｸUB" panose="020B0A00000000000000" pitchFamily="50" charset="-128"/>
                <a:ea typeface="HGS創英角ｺﾞｼｯｸUB" panose="020B0A00000000000000" pitchFamily="50" charset="-128"/>
              </a:rPr>
              <a:t>Ⅳ.</a:t>
            </a:r>
            <a:r>
              <a:rPr lang="ja-JP" altLang="en-US" dirty="0">
                <a:solidFill>
                  <a:srgbClr val="002060"/>
                </a:solidFill>
                <a:latin typeface="HGS創英角ｺﾞｼｯｸUB" panose="020B0A00000000000000" pitchFamily="50" charset="-128"/>
                <a:ea typeface="HGS創英角ｺﾞｼｯｸUB" panose="020B0A00000000000000" pitchFamily="50" charset="-128"/>
              </a:rPr>
              <a:t>　</a:t>
            </a:r>
            <a:r>
              <a:rPr lang="ja-JP" altLang="en-US" dirty="0">
                <a:solidFill>
                  <a:schemeClr val="bg1"/>
                </a:solidFill>
                <a:latin typeface="HGS創英角ｺﾞｼｯｸUB" panose="020B0A00000000000000" pitchFamily="50" charset="-128"/>
                <a:ea typeface="HGS創英角ｺﾞｼｯｸUB" panose="020B0A00000000000000" pitchFamily="50" charset="-128"/>
              </a:rPr>
              <a:t>標準的な進行スタイル</a:t>
            </a:r>
          </a:p>
        </p:txBody>
      </p:sp>
      <p:sp>
        <p:nvSpPr>
          <p:cNvPr id="31748" name="スライド番号プレースホルダー 4">
            <a:extLst>
              <a:ext uri="{FF2B5EF4-FFF2-40B4-BE49-F238E27FC236}">
                <a16:creationId xmlns:a16="http://schemas.microsoft.com/office/drawing/2014/main" id="{31E6A849-F15A-485F-8971-AAAEE03FB7D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xfrm>
            <a:off x="7391401" y="6042026"/>
            <a:ext cx="1090613" cy="5556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kumimoji="1"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kumimoji="1"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kumimoji="1"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kumimoji="1"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kumimoji="1"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kumimoji="1"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kumimoji="1"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kumimoji="1"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kumimoji="1"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945F8D06-9F23-4CEB-9728-4A2AE997E3A7}" type="slidenum">
              <a:rPr kumimoji="0" lang="en-US" altLang="ja-JP" sz="3200">
                <a:solidFill>
                  <a:schemeClr val="accent1"/>
                </a:solidFill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31</a:t>
            </a:fld>
            <a:endParaRPr kumimoji="0" lang="en-US" altLang="ja-JP" sz="3200">
              <a:solidFill>
                <a:schemeClr val="accent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9" name="Rectangle 3">
            <a:extLst>
              <a:ext uri="{FF2B5EF4-FFF2-40B4-BE49-F238E27FC236}">
                <a16:creationId xmlns:a16="http://schemas.microsoft.com/office/drawing/2014/main" id="{EDA805C1-50D0-4F9E-A3D3-549E5FDF5AB7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2076450" y="1142841"/>
            <a:ext cx="8675687" cy="5814060"/>
          </a:xfrm>
        </p:spPr>
        <p:txBody>
          <a:bodyPr>
            <a:normAutofit fontScale="92500" lnSpcReduction="10000"/>
          </a:bodyPr>
          <a:lstStyle/>
          <a:p>
            <a:pPr marL="0" indent="0">
              <a:buClr>
                <a:srgbClr val="0000FF"/>
              </a:buClr>
              <a:buNone/>
              <a:defRPr/>
            </a:pPr>
            <a:r>
              <a:rPr lang="ja-JP" altLang="en-US" sz="3200" dirty="0">
                <a:solidFill>
                  <a:srgbClr val="FF0000"/>
                </a:solidFill>
                <a:latin typeface="HGP創英角ｺﾞｼｯｸUB" panose="020B0A00000000000000" pitchFamily="34" charset="-128"/>
                <a:ea typeface="HGP創英角ｺﾞｼｯｸUB" panose="020B0A00000000000000" pitchFamily="34" charset="-128"/>
              </a:rPr>
              <a:t>①　挨拶</a:t>
            </a:r>
            <a:r>
              <a:rPr lang="en-US" altLang="ja-JP" sz="3200" dirty="0">
                <a:solidFill>
                  <a:srgbClr val="FF0000"/>
                </a:solidFill>
                <a:latin typeface="HGP創英角ｺﾞｼｯｸUB" panose="020B0A00000000000000" pitchFamily="34" charset="-128"/>
                <a:ea typeface="HGP創英角ｺﾞｼｯｸUB" panose="020B0A00000000000000" pitchFamily="34" charset="-128"/>
              </a:rPr>
              <a:t>(</a:t>
            </a:r>
            <a:r>
              <a:rPr lang="ja-JP" altLang="en-US" sz="3200" dirty="0">
                <a:solidFill>
                  <a:srgbClr val="FF0000"/>
                </a:solidFill>
                <a:latin typeface="HGP創英角ｺﾞｼｯｸUB" panose="020B0A00000000000000" pitchFamily="34" charset="-128"/>
                <a:ea typeface="HGP創英角ｺﾞｼｯｸUB" panose="020B0A00000000000000" pitchFamily="34" charset="-128"/>
              </a:rPr>
              <a:t>テーマ、自分紹介</a:t>
            </a:r>
            <a:r>
              <a:rPr lang="en-US" altLang="ja-JP" sz="3200" dirty="0">
                <a:solidFill>
                  <a:srgbClr val="FF0000"/>
                </a:solidFill>
                <a:latin typeface="HGP創英角ｺﾞｼｯｸUB" panose="020B0A00000000000000" pitchFamily="34" charset="-128"/>
                <a:ea typeface="HGP創英角ｺﾞｼｯｸUB" panose="020B0A00000000000000" pitchFamily="34" charset="-128"/>
              </a:rPr>
              <a:t>)</a:t>
            </a:r>
            <a:r>
              <a:rPr lang="ja-JP" altLang="en-US" sz="3200" dirty="0">
                <a:solidFill>
                  <a:srgbClr val="FF0000"/>
                </a:solidFill>
                <a:latin typeface="HGP創英角ｺﾞｼｯｸUB" panose="020B0A00000000000000" pitchFamily="34" charset="-128"/>
                <a:ea typeface="HGP創英角ｺﾞｼｯｸUB" panose="020B0A00000000000000" pitchFamily="34" charset="-128"/>
              </a:rPr>
              <a:t>　</a:t>
            </a:r>
            <a:endParaRPr lang="ja-JP" altLang="en-US" sz="3200" dirty="0">
              <a:latin typeface="HGP創英角ｺﾞｼｯｸUB" panose="020B0A00000000000000" pitchFamily="34" charset="-128"/>
              <a:ea typeface="HGP創英角ｺﾞｼｯｸUB" panose="020B0A00000000000000" pitchFamily="34" charset="-128"/>
            </a:endParaRPr>
          </a:p>
          <a:p>
            <a:pPr marL="0" indent="0">
              <a:buClr>
                <a:srgbClr val="0000FF"/>
              </a:buClr>
              <a:buNone/>
              <a:defRPr/>
            </a:pPr>
            <a:r>
              <a:rPr lang="ja-JP" altLang="en-US" sz="3200" dirty="0">
                <a:solidFill>
                  <a:srgbClr val="0070C0"/>
                </a:solidFill>
                <a:latin typeface="HGP創英角ｺﾞｼｯｸUB" panose="020B0A00000000000000" pitchFamily="34" charset="-128"/>
                <a:ea typeface="HGP創英角ｺﾞｼｯｸUB" panose="020B0A00000000000000" pitchFamily="34" charset="-128"/>
              </a:rPr>
              <a:t>②　参加者自己紹介</a:t>
            </a:r>
            <a:r>
              <a:rPr lang="en-US" altLang="ja-JP" sz="3200" dirty="0">
                <a:solidFill>
                  <a:srgbClr val="0070C0"/>
                </a:solidFill>
                <a:latin typeface="HGP創英角ｺﾞｼｯｸUB" panose="020B0A00000000000000" pitchFamily="34" charset="-128"/>
                <a:ea typeface="HGP創英角ｺﾞｼｯｸUB" panose="020B0A00000000000000" pitchFamily="34" charset="-128"/>
              </a:rPr>
              <a:t>(</a:t>
            </a:r>
            <a:r>
              <a:rPr lang="ja-JP" altLang="en-US" sz="3200" dirty="0">
                <a:solidFill>
                  <a:srgbClr val="0070C0"/>
                </a:solidFill>
                <a:latin typeface="HGP創英角ｺﾞｼｯｸUB" panose="020B0A00000000000000" pitchFamily="34" charset="-128"/>
                <a:ea typeface="HGP創英角ｺﾞｼｯｸUB" panose="020B0A00000000000000" pitchFamily="34" charset="-128"/>
              </a:rPr>
              <a:t>クラブ、役職、氏名</a:t>
            </a:r>
            <a:r>
              <a:rPr lang="en-US" altLang="ja-JP" sz="3200" dirty="0">
                <a:solidFill>
                  <a:srgbClr val="0070C0"/>
                </a:solidFill>
                <a:latin typeface="HGP創英角ｺﾞｼｯｸUB" panose="020B0A00000000000000" pitchFamily="34" charset="-128"/>
                <a:ea typeface="HGP創英角ｺﾞｼｯｸUB" panose="020B0A00000000000000" pitchFamily="34" charset="-128"/>
              </a:rPr>
              <a:t>)</a:t>
            </a:r>
            <a:r>
              <a:rPr lang="ja-JP" altLang="en-US" sz="3200" dirty="0">
                <a:solidFill>
                  <a:srgbClr val="0070C0"/>
                </a:solidFill>
                <a:latin typeface="HGP創英角ｺﾞｼｯｸUB" panose="020B0A00000000000000" pitchFamily="34" charset="-128"/>
                <a:ea typeface="HGP創英角ｺﾞｼｯｸUB" panose="020B0A00000000000000" pitchFamily="34" charset="-128"/>
              </a:rPr>
              <a:t>　</a:t>
            </a:r>
          </a:p>
          <a:p>
            <a:pPr marL="0" indent="0">
              <a:buClr>
                <a:srgbClr val="0000FF"/>
              </a:buClr>
              <a:buNone/>
              <a:defRPr/>
            </a:pPr>
            <a:r>
              <a:rPr lang="ja-JP" altLang="en-US" sz="3200" dirty="0">
                <a:solidFill>
                  <a:srgbClr val="7030A0"/>
                </a:solidFill>
                <a:latin typeface="HGP創英角ｺﾞｼｯｸUB" panose="020B0A00000000000000" pitchFamily="34" charset="-128"/>
                <a:ea typeface="HGP創英角ｺﾞｼｯｸUB" panose="020B0A00000000000000" pitchFamily="34" charset="-128"/>
              </a:rPr>
              <a:t>③　セッションの目的の確認</a:t>
            </a:r>
          </a:p>
          <a:p>
            <a:pPr marL="0" indent="0">
              <a:buClr>
                <a:srgbClr val="0000FF"/>
              </a:buClr>
              <a:buNone/>
              <a:defRPr/>
            </a:pPr>
            <a:r>
              <a:rPr lang="ja-JP" altLang="en-US" sz="1500" dirty="0">
                <a:solidFill>
                  <a:schemeClr val="bg1"/>
                </a:solidFill>
                <a:latin typeface="HGP創英角ｺﾞｼｯｸUB" panose="020B0A00000000000000" pitchFamily="34" charset="-128"/>
                <a:ea typeface="HGP創英角ｺﾞｼｯｸUB" panose="020B0A00000000000000" pitchFamily="34" charset="-128"/>
              </a:rPr>
              <a:t>・</a:t>
            </a:r>
            <a:endParaRPr lang="en-US" altLang="ja-JP" sz="1500" dirty="0">
              <a:solidFill>
                <a:schemeClr val="bg1"/>
              </a:solidFill>
              <a:latin typeface="HGP創英角ｺﾞｼｯｸUB" panose="020B0A00000000000000" pitchFamily="34" charset="-128"/>
              <a:ea typeface="HGP創英角ｺﾞｼｯｸUB" panose="020B0A00000000000000" pitchFamily="34" charset="-128"/>
            </a:endParaRPr>
          </a:p>
          <a:p>
            <a:pPr marL="0" indent="0">
              <a:buClr>
                <a:srgbClr val="0000FF"/>
              </a:buClr>
              <a:buNone/>
              <a:defRPr/>
            </a:pPr>
            <a:r>
              <a:rPr lang="ja-JP" altLang="en-US" sz="1200" dirty="0">
                <a:solidFill>
                  <a:schemeClr val="bg1"/>
                </a:solidFill>
                <a:latin typeface="HGP創英角ｺﾞｼｯｸUB" panose="020B0A00000000000000" pitchFamily="34" charset="-128"/>
                <a:ea typeface="HGP創英角ｺﾞｼｯｸUB" panose="020B0A00000000000000" pitchFamily="34" charset="-128"/>
              </a:rPr>
              <a:t>・</a:t>
            </a:r>
          </a:p>
          <a:p>
            <a:pPr marL="0" indent="0">
              <a:buClr>
                <a:srgbClr val="0000FF"/>
              </a:buClr>
              <a:buNone/>
              <a:defRPr/>
            </a:pPr>
            <a:r>
              <a:rPr lang="ja-JP" altLang="en-US" sz="3200" dirty="0">
                <a:solidFill>
                  <a:srgbClr val="00B050"/>
                </a:solidFill>
                <a:latin typeface="HGP創英角ｺﾞｼｯｸUB" panose="020B0A00000000000000" pitchFamily="34" charset="-128"/>
                <a:ea typeface="HGP創英角ｺﾞｼｯｸUB" panose="020B0A00000000000000" pitchFamily="34" charset="-128"/>
              </a:rPr>
              <a:t>④　最初の質問</a:t>
            </a:r>
          </a:p>
          <a:p>
            <a:pPr marL="0" indent="0">
              <a:buClr>
                <a:srgbClr val="0000FF"/>
              </a:buClr>
              <a:buNone/>
              <a:defRPr/>
            </a:pPr>
            <a:r>
              <a:rPr lang="ja-JP" altLang="en-US" sz="3200" dirty="0">
                <a:solidFill>
                  <a:srgbClr val="996600"/>
                </a:solidFill>
                <a:latin typeface="HGP創英角ｺﾞｼｯｸUB" panose="020B0A00000000000000" pitchFamily="34" charset="-128"/>
                <a:ea typeface="HGP創英角ｺﾞｼｯｸUB" panose="020B0A00000000000000" pitchFamily="34" charset="-128"/>
              </a:rPr>
              <a:t>⑤　意見発言</a:t>
            </a:r>
          </a:p>
          <a:p>
            <a:pPr marL="0" indent="0">
              <a:buClr>
                <a:srgbClr val="0000FF"/>
              </a:buClr>
              <a:buNone/>
              <a:defRPr/>
            </a:pPr>
            <a:r>
              <a:rPr lang="ja-JP" altLang="en-US" sz="3200" dirty="0">
                <a:solidFill>
                  <a:srgbClr val="000099"/>
                </a:solidFill>
                <a:latin typeface="HGP創英角ｺﾞｼｯｸUB" panose="020B0A00000000000000" pitchFamily="34" charset="-128"/>
                <a:ea typeface="HGP創英角ｺﾞｼｯｸUB" panose="020B0A00000000000000" pitchFamily="34" charset="-128"/>
              </a:rPr>
              <a:t>⑥　④⑤～質問と発言の繰り返し</a:t>
            </a:r>
          </a:p>
          <a:p>
            <a:pPr marL="0" indent="0">
              <a:buClr>
                <a:srgbClr val="0000FF"/>
              </a:buClr>
              <a:buNone/>
              <a:defRPr/>
            </a:pPr>
            <a:r>
              <a:rPr lang="ja-JP" altLang="en-US" sz="1200" dirty="0">
                <a:solidFill>
                  <a:schemeClr val="bg1"/>
                </a:solidFill>
                <a:latin typeface="HGP創英角ｺﾞｼｯｸUB" panose="020B0A00000000000000" pitchFamily="34" charset="-128"/>
                <a:ea typeface="HGP創英角ｺﾞｼｯｸUB" panose="020B0A00000000000000" pitchFamily="34" charset="-128"/>
              </a:rPr>
              <a:t>・</a:t>
            </a:r>
          </a:p>
          <a:p>
            <a:pPr marL="0" indent="0">
              <a:buClr>
                <a:srgbClr val="0000FF"/>
              </a:buClr>
              <a:buNone/>
              <a:defRPr/>
            </a:pPr>
            <a:r>
              <a:rPr lang="ja-JP" altLang="en-US" sz="1700" dirty="0">
                <a:solidFill>
                  <a:schemeClr val="bg1"/>
                </a:solidFill>
                <a:latin typeface="HGP創英角ｺﾞｼｯｸUB" panose="020B0A00000000000000" pitchFamily="34" charset="-128"/>
                <a:ea typeface="HGP創英角ｺﾞｼｯｸUB" panose="020B0A00000000000000" pitchFamily="34" charset="-128"/>
              </a:rPr>
              <a:t>・</a:t>
            </a:r>
          </a:p>
          <a:p>
            <a:pPr marL="0" indent="0">
              <a:buClr>
                <a:srgbClr val="0000FF"/>
              </a:buClr>
              <a:buNone/>
              <a:defRPr/>
            </a:pPr>
            <a:r>
              <a:rPr lang="ja-JP" altLang="en-US" sz="3200" dirty="0">
                <a:solidFill>
                  <a:schemeClr val="accent3">
                    <a:lumMod val="50000"/>
                  </a:schemeClr>
                </a:solidFill>
                <a:latin typeface="HGP創英角ｺﾞｼｯｸUB" panose="020B0A00000000000000" pitchFamily="34" charset="-128"/>
                <a:ea typeface="HGP創英角ｺﾞｼｯｸUB" panose="020B0A00000000000000" pitchFamily="34" charset="-128"/>
              </a:rPr>
              <a:t>⑦　セッションの目的の再確認</a:t>
            </a:r>
          </a:p>
          <a:p>
            <a:pPr marL="0" indent="0">
              <a:buClr>
                <a:srgbClr val="0000FF"/>
              </a:buClr>
              <a:buNone/>
              <a:defRPr/>
            </a:pPr>
            <a:r>
              <a:rPr lang="ja-JP" altLang="en-US" sz="3200" dirty="0">
                <a:solidFill>
                  <a:srgbClr val="FF6699"/>
                </a:solidFill>
                <a:latin typeface="HGP創英角ｺﾞｼｯｸUB" panose="020B0A00000000000000" pitchFamily="34" charset="-128"/>
                <a:ea typeface="HGP創英角ｺﾞｼｯｸUB" panose="020B0A00000000000000" pitchFamily="34" charset="-128"/>
              </a:rPr>
              <a:t>⑧　まとめ</a:t>
            </a:r>
            <a:r>
              <a:rPr lang="en-US" altLang="ja-JP" sz="3200" dirty="0">
                <a:solidFill>
                  <a:srgbClr val="FF6699"/>
                </a:solidFill>
                <a:latin typeface="HGP創英角ｺﾞｼｯｸUB" panose="020B0A00000000000000" pitchFamily="34" charset="-128"/>
                <a:ea typeface="HGP創英角ｺﾞｼｯｸUB" panose="020B0A00000000000000" pitchFamily="34" charset="-128"/>
              </a:rPr>
              <a:t>or</a:t>
            </a:r>
            <a:r>
              <a:rPr lang="ja-JP" altLang="en-US" sz="3200" dirty="0">
                <a:solidFill>
                  <a:srgbClr val="FF6699"/>
                </a:solidFill>
                <a:latin typeface="HGP創英角ｺﾞｼｯｸUB" panose="020B0A00000000000000" pitchFamily="34" charset="-128"/>
                <a:ea typeface="HGP創英角ｺﾞｼｯｸUB" panose="020B0A00000000000000" pitchFamily="34" charset="-128"/>
              </a:rPr>
              <a:t>確認</a:t>
            </a:r>
            <a:endParaRPr lang="en-US" altLang="ja-JP" sz="3200" dirty="0">
              <a:solidFill>
                <a:srgbClr val="FF6699"/>
              </a:solidFill>
              <a:latin typeface="HGP創英角ｺﾞｼｯｸUB" panose="020B0A00000000000000" pitchFamily="34" charset="-128"/>
              <a:ea typeface="HGP創英角ｺﾞｼｯｸUB" panose="020B0A00000000000000" pitchFamily="34" charset="-128"/>
            </a:endParaRPr>
          </a:p>
          <a:p>
            <a:pPr marL="0" indent="0">
              <a:buClr>
                <a:srgbClr val="0000FF"/>
              </a:buClr>
              <a:buNone/>
              <a:defRPr/>
            </a:pPr>
            <a:r>
              <a:rPr lang="ja-JP" altLang="en-US" sz="3200" dirty="0">
                <a:solidFill>
                  <a:schemeClr val="accent2">
                    <a:lumMod val="50000"/>
                  </a:schemeClr>
                </a:solidFill>
                <a:latin typeface="HGP創英角ｺﾞｼｯｸUB" panose="020B0A00000000000000" pitchFamily="34" charset="-128"/>
                <a:ea typeface="HGP創英角ｺﾞｼｯｸUB" panose="020B0A00000000000000" pitchFamily="34" charset="-128"/>
              </a:rPr>
              <a:t>⑨　閉会の挨拶</a:t>
            </a:r>
          </a:p>
        </p:txBody>
      </p:sp>
      <p:sp>
        <p:nvSpPr>
          <p:cNvPr id="62469" name="スライド番号プレースホルダー 1">
            <a:extLst>
              <a:ext uri="{FF2B5EF4-FFF2-40B4-BE49-F238E27FC236}">
                <a16:creationId xmlns:a16="http://schemas.microsoft.com/office/drawing/2014/main" id="{68D11FFA-7AD9-4452-B02C-6097E96C9CB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xfrm>
            <a:off x="7104064" y="6229350"/>
            <a:ext cx="1017587" cy="6286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kumimoji="1" sz="2100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kumimoji="1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kumimoji="1" sz="1500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kumimoji="1" sz="1300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kumimoji="1" sz="1300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defRPr>
            </a:lvl5pPr>
            <a:lvl6pPr marL="25146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1300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defRPr>
            </a:lvl6pPr>
            <a:lvl7pPr marL="29718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1300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defRPr>
            </a:lvl7pPr>
            <a:lvl8pPr marL="34290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1300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defRPr>
            </a:lvl8pPr>
            <a:lvl9pPr marL="38862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1300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defRPr>
            </a:lvl9pPr>
          </a:lstStyle>
          <a:p>
            <a:pPr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fld id="{1D74514D-9C39-421E-8781-D959A88EC729}" type="slidenum">
              <a:rPr kumimoji="0" lang="en-US" altLang="ja-JP" sz="3200">
                <a:solidFill>
                  <a:schemeClr val="accent1"/>
                </a:solidFill>
                <a:latin typeface="Trebuchet MS" panose="020B0603020202020204" pitchFamily="34" charset="0"/>
              </a:rPr>
              <a:pPr fontAlgn="base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t>32</a:t>
            </a:fld>
            <a:endParaRPr kumimoji="0" lang="en-US" altLang="ja-JP" sz="3200">
              <a:solidFill>
                <a:schemeClr val="accent1"/>
              </a:solidFill>
              <a:latin typeface="Trebuchet MS" panose="020B0603020202020204" pitchFamily="34" charset="0"/>
            </a:endParaRPr>
          </a:p>
        </p:txBody>
      </p:sp>
      <p:sp>
        <p:nvSpPr>
          <p:cNvPr id="20" name="矩形 19">
            <a:extLst>
              <a:ext uri="{FF2B5EF4-FFF2-40B4-BE49-F238E27FC236}">
                <a16:creationId xmlns:a16="http://schemas.microsoft.com/office/drawing/2014/main" id="{6316B564-839F-41A5-AE41-56DFA6389D89}"/>
              </a:ext>
            </a:extLst>
          </p:cNvPr>
          <p:cNvSpPr/>
          <p:nvPr/>
        </p:nvSpPr>
        <p:spPr>
          <a:xfrm>
            <a:off x="1817371" y="2884171"/>
            <a:ext cx="6583680" cy="2011680"/>
          </a:xfrm>
          <a:prstGeom prst="rect">
            <a:avLst/>
          </a:prstGeom>
          <a:gradFill>
            <a:gsLst>
              <a:gs pos="1000">
                <a:srgbClr val="7FC83F">
                  <a:alpha val="5000"/>
                </a:srgbClr>
              </a:gs>
              <a:gs pos="18000">
                <a:srgbClr val="489CD1">
                  <a:alpha val="5000"/>
                </a:srgbClr>
              </a:gs>
              <a:gs pos="36000">
                <a:srgbClr val="9B2486">
                  <a:alpha val="5000"/>
                </a:srgbClr>
              </a:gs>
              <a:gs pos="52000">
                <a:srgbClr val="D33634">
                  <a:alpha val="5000"/>
                </a:srgbClr>
              </a:gs>
              <a:gs pos="68000">
                <a:srgbClr val="E93668">
                  <a:alpha val="5000"/>
                </a:srgbClr>
              </a:gs>
              <a:gs pos="83000">
                <a:srgbClr val="E46C33">
                  <a:alpha val="5000"/>
                </a:srgbClr>
              </a:gs>
              <a:gs pos="95000">
                <a:srgbClr val="F5C248">
                  <a:alpha val="5000"/>
                </a:srgbClr>
              </a:gs>
            </a:gsLst>
          </a:gradFill>
          <a:ln w="72000">
            <a:gradFill>
              <a:gsLst>
                <a:gs pos="1000">
                  <a:srgbClr val="7FC83F"/>
                </a:gs>
                <a:gs pos="18000">
                  <a:srgbClr val="489CD1"/>
                </a:gs>
                <a:gs pos="36000">
                  <a:srgbClr val="9B2486"/>
                </a:gs>
                <a:gs pos="52000">
                  <a:srgbClr val="D33634"/>
                </a:gs>
                <a:gs pos="68000">
                  <a:srgbClr val="E93668"/>
                </a:gs>
                <a:gs pos="83000">
                  <a:srgbClr val="E46C33"/>
                </a:gs>
                <a:gs pos="95000">
                  <a:srgbClr val="F5C248"/>
                </a:gs>
              </a:gsLst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anchor="ctr" anchorCtr="1"/>
          <a:lstStyle/>
          <a:p>
            <a:pPr>
              <a:defRPr/>
            </a:pPr>
            <a:endParaRPr lang="ja-JP" altLang="en-US">
              <a:gradFill>
                <a:gsLst>
                  <a:gs pos="1000">
                    <a:srgbClr val="7FC83F"/>
                  </a:gs>
                  <a:gs pos="18000">
                    <a:srgbClr val="489CD1"/>
                  </a:gs>
                  <a:gs pos="36000">
                    <a:srgbClr val="9B2486"/>
                  </a:gs>
                  <a:gs pos="52000">
                    <a:srgbClr val="D33634"/>
                  </a:gs>
                  <a:gs pos="68000">
                    <a:srgbClr val="E93668"/>
                  </a:gs>
                  <a:gs pos="83000">
                    <a:srgbClr val="E46C33"/>
                  </a:gs>
                  <a:gs pos="95000">
                    <a:srgbClr val="F5C248"/>
                  </a:gs>
                </a:gsLst>
              </a:gradFill>
            </a:endParaRPr>
          </a:p>
        </p:txBody>
      </p:sp>
      <p:sp>
        <p:nvSpPr>
          <p:cNvPr id="2" name="リボン: 下に曲がる 1">
            <a:extLst>
              <a:ext uri="{FF2B5EF4-FFF2-40B4-BE49-F238E27FC236}">
                <a16:creationId xmlns:a16="http://schemas.microsoft.com/office/drawing/2014/main" id="{EFBCD4BA-210A-45EA-89E7-EB85DDF2ED41}"/>
              </a:ext>
            </a:extLst>
          </p:cNvPr>
          <p:cNvSpPr/>
          <p:nvPr/>
        </p:nvSpPr>
        <p:spPr>
          <a:xfrm>
            <a:off x="352425" y="158750"/>
            <a:ext cx="11487150" cy="784066"/>
          </a:xfrm>
          <a:prstGeom prst="ribbon">
            <a:avLst>
              <a:gd name="adj1" fmla="val 14184"/>
              <a:gd name="adj2" fmla="val 7345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3200" dirty="0"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具体的なセッションの流れ</a:t>
            </a:r>
            <a:r>
              <a:rPr kumimoji="1" lang="en-US" altLang="ja-JP" sz="3200" dirty="0"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(50</a:t>
            </a:r>
            <a:r>
              <a:rPr kumimoji="1" lang="ja-JP" altLang="en-US" sz="3200" dirty="0"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分位</a:t>
            </a:r>
            <a:r>
              <a:rPr kumimoji="1" lang="en-US" altLang="ja-JP" sz="3200" dirty="0"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)</a:t>
            </a:r>
            <a:endParaRPr kumimoji="1" lang="ja-JP" altLang="en-US" sz="3200" dirty="0">
              <a:latin typeface="HGS創英角ｺﾞｼｯｸUB" panose="020B0900000000000000" pitchFamily="50" charset="-128"/>
              <a:ea typeface="HGS創英角ｺﾞｼｯｸUB" panose="020B0900000000000000" pitchFamily="50" charset="-128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96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96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96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969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969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9699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7" name="Rectangle 136">
            <a:extLst>
              <a:ext uri="{FF2B5EF4-FFF2-40B4-BE49-F238E27FC236}">
                <a16:creationId xmlns:a16="http://schemas.microsoft.com/office/drawing/2014/main" id="{827B839B-9ADE-406B-8590-F1CAEDED45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9" name="Freeform 45">
            <a:extLst>
              <a:ext uri="{FF2B5EF4-FFF2-40B4-BE49-F238E27FC236}">
                <a16:creationId xmlns:a16="http://schemas.microsoft.com/office/drawing/2014/main" id="{CFE45BF0-46DB-408C-B5F7-7B11716805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409710" y="1022350"/>
            <a:ext cx="709612" cy="2095501"/>
          </a:xfrm>
          <a:custGeom>
            <a:avLst/>
            <a:gdLst>
              <a:gd name="T0" fmla="*/ 447 w 447"/>
              <a:gd name="T1" fmla="*/ 1363 h 1363"/>
              <a:gd name="T2" fmla="*/ 0 w 447"/>
              <a:gd name="T3" fmla="*/ 987 h 1363"/>
              <a:gd name="T4" fmla="*/ 0 w 447"/>
              <a:gd name="T5" fmla="*/ 0 h 1363"/>
              <a:gd name="T6" fmla="*/ 447 w 447"/>
              <a:gd name="T7" fmla="*/ 376 h 1363"/>
              <a:gd name="T8" fmla="*/ 447 w 447"/>
              <a:gd name="T9" fmla="*/ 1363 h 13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47" h="1363">
                <a:moveTo>
                  <a:pt x="447" y="1363"/>
                </a:moveTo>
                <a:lnTo>
                  <a:pt x="0" y="987"/>
                </a:lnTo>
                <a:lnTo>
                  <a:pt x="0" y="0"/>
                </a:lnTo>
                <a:lnTo>
                  <a:pt x="447" y="376"/>
                </a:lnTo>
                <a:lnTo>
                  <a:pt x="447" y="1363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1" name="Freeform 46">
            <a:extLst>
              <a:ext uri="{FF2B5EF4-FFF2-40B4-BE49-F238E27FC236}">
                <a16:creationId xmlns:a16="http://schemas.microsoft.com/office/drawing/2014/main" id="{2AEBC8F2-97B1-41B4-93F1-2D289E197F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409710" y="837744"/>
            <a:ext cx="403225" cy="1705431"/>
          </a:xfrm>
          <a:custGeom>
            <a:avLst/>
            <a:gdLst>
              <a:gd name="T0" fmla="*/ 254 w 254"/>
              <a:gd name="T1" fmla="*/ 987 h 1109"/>
              <a:gd name="T2" fmla="*/ 0 w 254"/>
              <a:gd name="T3" fmla="*/ 1109 h 1109"/>
              <a:gd name="T4" fmla="*/ 0 w 254"/>
              <a:gd name="T5" fmla="*/ 119 h 1109"/>
              <a:gd name="T6" fmla="*/ 254 w 254"/>
              <a:gd name="T7" fmla="*/ 0 h 1109"/>
              <a:gd name="T8" fmla="*/ 254 w 254"/>
              <a:gd name="T9" fmla="*/ 987 h 11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54" h="1109">
                <a:moveTo>
                  <a:pt x="254" y="987"/>
                </a:moveTo>
                <a:lnTo>
                  <a:pt x="0" y="1109"/>
                </a:lnTo>
                <a:lnTo>
                  <a:pt x="0" y="119"/>
                </a:lnTo>
                <a:lnTo>
                  <a:pt x="254" y="0"/>
                </a:lnTo>
                <a:lnTo>
                  <a:pt x="254" y="987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3" name="Freeform 47">
            <a:extLst>
              <a:ext uri="{FF2B5EF4-FFF2-40B4-BE49-F238E27FC236}">
                <a16:creationId xmlns:a16="http://schemas.microsoft.com/office/drawing/2014/main" id="{472E3A19-F5D5-48FC-BB9C-48C2F68F59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644660" y="640894"/>
            <a:ext cx="168275" cy="1713195"/>
          </a:xfrm>
          <a:custGeom>
            <a:avLst/>
            <a:gdLst>
              <a:gd name="T0" fmla="*/ 106 w 106"/>
              <a:gd name="T1" fmla="*/ 1114 h 1114"/>
              <a:gd name="T2" fmla="*/ 0 w 106"/>
              <a:gd name="T3" fmla="*/ 1005 h 1114"/>
              <a:gd name="T4" fmla="*/ 0 w 106"/>
              <a:gd name="T5" fmla="*/ 0 h 1114"/>
              <a:gd name="T6" fmla="*/ 106 w 106"/>
              <a:gd name="T7" fmla="*/ 110 h 1114"/>
              <a:gd name="T8" fmla="*/ 106 w 106"/>
              <a:gd name="T9" fmla="*/ 1114 h 11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06" h="1114">
                <a:moveTo>
                  <a:pt x="106" y="1114"/>
                </a:moveTo>
                <a:lnTo>
                  <a:pt x="0" y="1005"/>
                </a:lnTo>
                <a:lnTo>
                  <a:pt x="0" y="0"/>
                </a:lnTo>
                <a:lnTo>
                  <a:pt x="106" y="110"/>
                </a:lnTo>
                <a:lnTo>
                  <a:pt x="106" y="1114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5" name="Freeform 44">
            <a:extLst>
              <a:ext uri="{FF2B5EF4-FFF2-40B4-BE49-F238E27FC236}">
                <a16:creationId xmlns:a16="http://schemas.microsoft.com/office/drawing/2014/main" id="{7A62E32F-BB65-43A8-8EB5-92346890E5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11223203" y="635716"/>
            <a:ext cx="328612" cy="1742360"/>
          </a:xfrm>
          <a:custGeom>
            <a:avLst/>
            <a:gdLst>
              <a:gd name="T0" fmla="*/ 207 w 207"/>
              <a:gd name="T1" fmla="*/ 987 h 1114"/>
              <a:gd name="T2" fmla="*/ 0 w 207"/>
              <a:gd name="T3" fmla="*/ 1114 h 1114"/>
              <a:gd name="T4" fmla="*/ 0 w 207"/>
              <a:gd name="T5" fmla="*/ 127 h 1114"/>
              <a:gd name="T6" fmla="*/ 207 w 207"/>
              <a:gd name="T7" fmla="*/ 0 h 1114"/>
              <a:gd name="T8" fmla="*/ 207 w 207"/>
              <a:gd name="T9" fmla="*/ 987 h 11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07" h="1114">
                <a:moveTo>
                  <a:pt x="207" y="987"/>
                </a:moveTo>
                <a:lnTo>
                  <a:pt x="0" y="1114"/>
                </a:lnTo>
                <a:lnTo>
                  <a:pt x="0" y="127"/>
                </a:lnTo>
                <a:lnTo>
                  <a:pt x="207" y="0"/>
                </a:lnTo>
                <a:lnTo>
                  <a:pt x="207" y="987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7" name="Rectangle 146">
            <a:extLst>
              <a:ext uri="{FF2B5EF4-FFF2-40B4-BE49-F238E27FC236}">
                <a16:creationId xmlns:a16="http://schemas.microsoft.com/office/drawing/2014/main" id="{14E91B64-9FCC-451E-AFB4-A827D63293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644055" y="635715"/>
            <a:ext cx="10907863" cy="154145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2770" name="Rectangle 2">
            <a:extLst>
              <a:ext uri="{FF2B5EF4-FFF2-40B4-BE49-F238E27FC236}">
                <a16:creationId xmlns:a16="http://schemas.microsoft.com/office/drawing/2014/main" id="{6F7BB043-9B7E-4F9D-AAB4-16BB6469C1D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366003" y="708741"/>
            <a:ext cx="5304131" cy="1292514"/>
          </a:xfrm>
        </p:spPr>
        <p:txBody>
          <a:bodyPr>
            <a:noAutofit/>
          </a:bodyPr>
          <a:lstStyle/>
          <a:p>
            <a:pPr eaLnBrk="1" hangingPunct="1"/>
            <a:r>
              <a:rPr lang="ja-JP" altLang="en-US" sz="5400" dirty="0">
                <a:solidFill>
                  <a:schemeClr val="bg1"/>
                </a:solidFill>
                <a:latin typeface="HGP創英角ｺﾞｼｯｸUB" panose="020B0A00000000000000" pitchFamily="34" charset="-128"/>
                <a:ea typeface="HGP創英角ｺﾞｼｯｸUB" panose="020B0A00000000000000" pitchFamily="34" charset="-128"/>
              </a:rPr>
              <a:t>めざす討論の形</a:t>
            </a:r>
            <a:endParaRPr lang="en-US" altLang="ja-JP" sz="5400" dirty="0">
              <a:solidFill>
                <a:schemeClr val="bg1"/>
              </a:solidFill>
              <a:latin typeface="HGS創英角ｺﾞｼｯｸUB" panose="020B0900000000000000" pitchFamily="50" charset="-128"/>
              <a:ea typeface="HGS創英角ｺﾞｼｯｸUB" panose="020B0900000000000000" pitchFamily="50" charset="-128"/>
            </a:endParaRPr>
          </a:p>
        </p:txBody>
      </p:sp>
      <p:sp>
        <p:nvSpPr>
          <p:cNvPr id="32772" name="スライド番号プレースホルダー 1">
            <a:extLst>
              <a:ext uri="{FF2B5EF4-FFF2-40B4-BE49-F238E27FC236}">
                <a16:creationId xmlns:a16="http://schemas.microsoft.com/office/drawing/2014/main" id="{A20AAF5E-BB2A-4A4A-88AD-D69DA288DB8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xfrm>
            <a:off x="10707624" y="6382512"/>
            <a:ext cx="685800" cy="320040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rm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kumimoji="1"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kumimoji="1"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kumimoji="1"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kumimoji="1"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kumimoji="1"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kumimoji="1"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kumimoji="1"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kumimoji="1"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kumimoji="1"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</a:pPr>
            <a:fld id="{E4621ADB-C925-4E4E-81AC-5B1E29D866B3}" type="slidenum">
              <a:rPr kumimoji="0" lang="en-US" altLang="ja-JP" sz="1000"/>
              <a:pPr>
                <a:spcBef>
                  <a:spcPct val="0"/>
                </a:spcBef>
                <a:spcAft>
                  <a:spcPts val="600"/>
                </a:spcAft>
                <a:buClrTx/>
                <a:buSzTx/>
                <a:buFontTx/>
                <a:buNone/>
              </a:pPr>
              <a:t>33</a:t>
            </a:fld>
            <a:endParaRPr kumimoji="0" lang="en-US" altLang="ja-JP" sz="1000"/>
          </a:p>
        </p:txBody>
      </p:sp>
      <p:sp>
        <p:nvSpPr>
          <p:cNvPr id="13" name="正方形/長方形 11">
            <a:extLst>
              <a:ext uri="{FF2B5EF4-FFF2-40B4-BE49-F238E27FC236}">
                <a16:creationId xmlns:a16="http://schemas.microsoft.com/office/drawing/2014/main" id="{551D4F71-B4AB-4705-BAAB-4175075F2BA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58988" y="2250198"/>
            <a:ext cx="9070975" cy="4348463"/>
          </a:xfrm>
          <a:prstGeom prst="rect">
            <a:avLst/>
          </a:prstGeom>
          <a:solidFill>
            <a:srgbClr val="FF00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kumimoji="1" sz="2100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kumimoji="1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kumimoji="1" sz="1500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kumimoji="1" sz="1300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kumimoji="1" sz="1300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defRPr>
            </a:lvl5pPr>
            <a:lvl6pPr marL="25146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1300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defRPr>
            </a:lvl6pPr>
            <a:lvl7pPr marL="29718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1300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defRPr>
            </a:lvl7pPr>
            <a:lvl8pPr marL="34290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1300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defRPr>
            </a:lvl8pPr>
            <a:lvl9pPr marL="38862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1300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ja-JP" altLang="en-US" sz="5400" b="1" dirty="0">
                <a:solidFill>
                  <a:schemeClr val="bg1"/>
                </a:solidFill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健全な話し合い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ja-JP" altLang="en-US" sz="4000" dirty="0">
              <a:solidFill>
                <a:schemeClr val="bg1"/>
              </a:solidFill>
              <a:latin typeface="HGS創英角ｺﾞｼｯｸUB" panose="020B0900000000000000" pitchFamily="50" charset="-128"/>
              <a:ea typeface="HGS創英角ｺﾞｼｯｸUB" panose="020B0900000000000000" pitchFamily="50" charset="-128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ja-JP" altLang="en-US" sz="4000" dirty="0">
                <a:solidFill>
                  <a:schemeClr val="bg1"/>
                </a:solidFill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   　   </a:t>
            </a:r>
            <a:r>
              <a:rPr lang="ja-JP" altLang="en-US" sz="5400" dirty="0">
                <a:solidFill>
                  <a:schemeClr val="bg1"/>
                </a:solidFill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・活気のある意見交換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ja-JP" altLang="en-US" sz="5400" dirty="0">
                <a:solidFill>
                  <a:schemeClr val="bg1"/>
                </a:solidFill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    　・本質をついて議論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ja-JP" altLang="en-US" sz="5400" dirty="0">
                <a:solidFill>
                  <a:schemeClr val="bg1"/>
                </a:solidFill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    　・創造的な合意形成 </a:t>
            </a:r>
          </a:p>
        </p:txBody>
      </p:sp>
    </p:spTree>
    <p:extLst>
      <p:ext uri="{BB962C8B-B14F-4D97-AF65-F5344CB8AC3E}">
        <p14:creationId xmlns:p14="http://schemas.microsoft.com/office/powerpoint/2010/main" val="1554377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5059" name="直線矢印コネクタ 4">
            <a:extLst>
              <a:ext uri="{FF2B5EF4-FFF2-40B4-BE49-F238E27FC236}">
                <a16:creationId xmlns:a16="http://schemas.microsoft.com/office/drawing/2014/main" id="{E69E34D7-3A66-4011-85D5-65172C10C7D7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6096000" y="708026"/>
            <a:ext cx="71438" cy="5832475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 type="arrow" w="med" len="med"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5060" name="直線矢印コネクタ 8">
            <a:extLst>
              <a:ext uri="{FF2B5EF4-FFF2-40B4-BE49-F238E27FC236}">
                <a16:creationId xmlns:a16="http://schemas.microsoft.com/office/drawing/2014/main" id="{2192FBE4-1A72-4062-9DED-B2F38A3F91B7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1358900" y="3492500"/>
            <a:ext cx="9518650" cy="44450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 type="arrow" w="med" len="med"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45061" name="正方形/長方形 9">
            <a:extLst>
              <a:ext uri="{FF2B5EF4-FFF2-40B4-BE49-F238E27FC236}">
                <a16:creationId xmlns:a16="http://schemas.microsoft.com/office/drawing/2014/main" id="{5955839A-567A-49D9-82C1-A68460D754B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31948" y="666751"/>
            <a:ext cx="4319591" cy="2665413"/>
          </a:xfrm>
          <a:prstGeom prst="rect">
            <a:avLst/>
          </a:prstGeom>
          <a:solidFill>
            <a:srgbClr val="00B05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kumimoji="1" sz="2100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kumimoji="1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kumimoji="1" sz="1500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kumimoji="1" sz="1300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kumimoji="1" sz="1300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defRPr>
            </a:lvl5pPr>
            <a:lvl6pPr marL="25146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1300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defRPr>
            </a:lvl6pPr>
            <a:lvl7pPr marL="29718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1300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defRPr>
            </a:lvl7pPr>
            <a:lvl8pPr marL="34290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1300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defRPr>
            </a:lvl8pPr>
            <a:lvl9pPr marL="38862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1300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ja-JP" altLang="en-US" sz="3200" b="1" dirty="0">
                <a:solidFill>
                  <a:schemeClr val="bg1"/>
                </a:solidFill>
                <a:latin typeface="HG創英角ﾎﾟｯﾌﾟ体" panose="040B0A09000000000000" pitchFamily="49" charset="-128"/>
                <a:ea typeface="HG創英角ﾎﾟｯﾌﾟ体" panose="040B0A09000000000000" pitchFamily="49" charset="-128"/>
              </a:rPr>
              <a:t>まとまらない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ja-JP" altLang="en-US" sz="2400" dirty="0">
              <a:solidFill>
                <a:schemeClr val="bg1"/>
              </a:solidFill>
              <a:latin typeface="HG創英角ﾎﾟｯﾌﾟ体" panose="040B0A09000000000000" pitchFamily="49" charset="-128"/>
              <a:ea typeface="HG創英角ﾎﾟｯﾌﾟ体" panose="040B0A09000000000000" pitchFamily="49" charset="-128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ja-JP" altLang="en-US" sz="2400" dirty="0">
                <a:solidFill>
                  <a:schemeClr val="bg1"/>
                </a:solidFill>
                <a:latin typeface="HGP創英角ｺﾞｼｯｸUB" panose="020B0900000000000000" pitchFamily="50" charset="-128"/>
                <a:ea typeface="HG創英角ﾎﾟｯﾌﾟ体" panose="040B0A09000000000000" pitchFamily="49" charset="-128"/>
              </a:rPr>
              <a:t>  　　 </a:t>
            </a:r>
            <a:r>
              <a:rPr lang="ja-JP" altLang="en-US" sz="2400" dirty="0">
                <a:solidFill>
                  <a:schemeClr val="bg1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・水掛け論、堂々巡り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ja-JP" altLang="en-US" sz="2400" dirty="0">
                <a:solidFill>
                  <a:schemeClr val="bg1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　　　　 ・個人的攻撃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ja-JP" altLang="en-US" sz="2400" dirty="0">
                <a:solidFill>
                  <a:schemeClr val="bg1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　　　　 ・結論があいまい</a:t>
            </a:r>
          </a:p>
        </p:txBody>
      </p:sp>
      <p:sp>
        <p:nvSpPr>
          <p:cNvPr id="45062" name="正方形/長方形 10">
            <a:extLst>
              <a:ext uri="{FF2B5EF4-FFF2-40B4-BE49-F238E27FC236}">
                <a16:creationId xmlns:a16="http://schemas.microsoft.com/office/drawing/2014/main" id="{1DE35E10-5C38-487E-9ADC-09539F3A345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31948" y="3624264"/>
            <a:ext cx="4352927" cy="2663825"/>
          </a:xfrm>
          <a:prstGeom prst="rect">
            <a:avLst/>
          </a:prstGeom>
          <a:solidFill>
            <a:schemeClr val="accent4">
              <a:lumMod val="50000"/>
            </a:scheme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kumimoji="1" sz="2100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kumimoji="1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kumimoji="1" sz="1500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kumimoji="1" sz="1300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kumimoji="1" sz="1300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defRPr>
            </a:lvl5pPr>
            <a:lvl6pPr marL="25146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1300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defRPr>
            </a:lvl6pPr>
            <a:lvl7pPr marL="29718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1300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defRPr>
            </a:lvl7pPr>
            <a:lvl8pPr marL="34290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1300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defRPr>
            </a:lvl8pPr>
            <a:lvl9pPr marL="38862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1300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ja-JP" altLang="en-US" sz="3200" b="1" dirty="0">
                <a:solidFill>
                  <a:schemeClr val="bg1"/>
                </a:solidFill>
                <a:latin typeface="HG創英角ﾎﾟｯﾌﾟ体" panose="040B0A09000000000000" pitchFamily="49" charset="-128"/>
                <a:ea typeface="HG創英角ﾎﾟｯﾌﾟ体" panose="040B0A09000000000000" pitchFamily="49" charset="-128"/>
              </a:rPr>
              <a:t>意見が出ない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ja-JP" altLang="en-US" sz="2400" dirty="0">
              <a:solidFill>
                <a:schemeClr val="bg1"/>
              </a:solidFill>
              <a:latin typeface="HG創英角ﾎﾟｯﾌﾟ体" panose="040B0A09000000000000" pitchFamily="49" charset="-128"/>
              <a:ea typeface="HG創英角ﾎﾟｯﾌﾟ体" panose="040B0A09000000000000" pitchFamily="49" charset="-128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ja-JP" altLang="en-US" sz="2400" dirty="0">
                <a:solidFill>
                  <a:schemeClr val="bg1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 　      ・発言者の固定化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ja-JP" altLang="en-US" sz="2400" dirty="0">
                <a:solidFill>
                  <a:schemeClr val="bg1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       　・言ったもの負け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ja-JP" altLang="en-US" sz="2400" dirty="0">
                <a:solidFill>
                  <a:schemeClr val="bg1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 　      ・聞いているだけ</a:t>
            </a:r>
          </a:p>
        </p:txBody>
      </p:sp>
      <p:sp>
        <p:nvSpPr>
          <p:cNvPr id="45063" name="正方形/長方形 11">
            <a:extLst>
              <a:ext uri="{FF2B5EF4-FFF2-40B4-BE49-F238E27FC236}">
                <a16:creationId xmlns:a16="http://schemas.microsoft.com/office/drawing/2014/main" id="{9A92C8AB-4779-406A-B7EF-0CC73DF2795F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46826" y="708026"/>
            <a:ext cx="4319591" cy="2565399"/>
          </a:xfrm>
          <a:prstGeom prst="rect">
            <a:avLst/>
          </a:prstGeom>
          <a:solidFill>
            <a:srgbClr val="FF00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kumimoji="1" sz="2100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kumimoji="1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kumimoji="1" sz="1500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kumimoji="1" sz="1300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kumimoji="1" sz="1300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defRPr>
            </a:lvl5pPr>
            <a:lvl6pPr marL="25146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1300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defRPr>
            </a:lvl6pPr>
            <a:lvl7pPr marL="29718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1300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defRPr>
            </a:lvl7pPr>
            <a:lvl8pPr marL="34290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1300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defRPr>
            </a:lvl8pPr>
            <a:lvl9pPr marL="38862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1300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ja-JP" altLang="en-US" sz="3200" b="1" dirty="0">
                <a:solidFill>
                  <a:schemeClr val="bg1"/>
                </a:solidFill>
                <a:latin typeface="HG創英角ﾎﾟｯﾌﾟ体" panose="040B0A09000000000000" pitchFamily="49" charset="-128"/>
                <a:ea typeface="HG創英角ﾎﾟｯﾌﾟ体" panose="040B0A09000000000000" pitchFamily="49" charset="-128"/>
              </a:rPr>
              <a:t>健全な話し合い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ja-JP" altLang="en-US" sz="2400" dirty="0">
              <a:solidFill>
                <a:schemeClr val="bg1"/>
              </a:solidFill>
              <a:latin typeface="HG創英角ﾎﾟｯﾌﾟ体" panose="040B0A09000000000000" pitchFamily="49" charset="-128"/>
              <a:ea typeface="HG創英角ﾎﾟｯﾌﾟ体" panose="040B0A09000000000000" pitchFamily="49" charset="-128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ja-JP" altLang="en-US" sz="2400" dirty="0">
                <a:solidFill>
                  <a:schemeClr val="bg1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  　  ・活気のある意見交換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ja-JP" altLang="en-US" sz="2400" dirty="0">
                <a:solidFill>
                  <a:schemeClr val="bg1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　　　・本質をついて議論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ja-JP" altLang="en-US" sz="2400" dirty="0">
                <a:solidFill>
                  <a:schemeClr val="bg1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　    ・創造的な合意形成 </a:t>
            </a:r>
          </a:p>
        </p:txBody>
      </p:sp>
      <p:sp>
        <p:nvSpPr>
          <p:cNvPr id="45064" name="正方形/長方形 12">
            <a:extLst>
              <a:ext uri="{FF2B5EF4-FFF2-40B4-BE49-F238E27FC236}">
                <a16:creationId xmlns:a16="http://schemas.microsoft.com/office/drawing/2014/main" id="{73BFA008-E862-40C5-89B6-A7103486B25F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45237" y="3624263"/>
            <a:ext cx="4321179" cy="2665412"/>
          </a:xfrm>
          <a:prstGeom prst="rect">
            <a:avLst/>
          </a:prstGeom>
          <a:solidFill>
            <a:srgbClr val="000099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kumimoji="1" sz="2100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kumimoji="1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kumimoji="1" sz="1500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kumimoji="1" sz="1300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kumimoji="1" sz="1300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defRPr>
            </a:lvl5pPr>
            <a:lvl6pPr marL="25146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1300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defRPr>
            </a:lvl6pPr>
            <a:lvl7pPr marL="29718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1300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defRPr>
            </a:lvl7pPr>
            <a:lvl8pPr marL="34290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1300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defRPr>
            </a:lvl8pPr>
            <a:lvl9pPr marL="38862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1300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ja-JP" altLang="en-US" sz="3200" b="1" dirty="0">
                <a:solidFill>
                  <a:schemeClr val="bg1"/>
                </a:solidFill>
                <a:latin typeface="HG創英角ﾎﾟｯﾌﾟ体" panose="040B0A09000000000000" pitchFamily="49" charset="-128"/>
                <a:ea typeface="HG創英角ﾎﾟｯﾌﾟ体" panose="040B0A09000000000000" pitchFamily="49" charset="-128"/>
              </a:rPr>
              <a:t>かみ合わない</a:t>
            </a:r>
            <a:endParaRPr lang="en-US" altLang="ja-JP" sz="3200" b="1" dirty="0">
              <a:solidFill>
                <a:schemeClr val="bg1"/>
              </a:solidFill>
              <a:latin typeface="HG創英角ﾎﾟｯﾌﾟ体" panose="040B0A09000000000000" pitchFamily="49" charset="-128"/>
              <a:ea typeface="HG創英角ﾎﾟｯﾌﾟ体" panose="040B0A09000000000000" pitchFamily="49" charset="-128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US" altLang="ja-JP" sz="3200" b="1" dirty="0">
              <a:solidFill>
                <a:schemeClr val="bg1"/>
              </a:solidFill>
              <a:latin typeface="HG創英角ﾎﾟｯﾌﾟ体" panose="040B0A09000000000000" pitchFamily="49" charset="-128"/>
              <a:ea typeface="HG創英角ﾎﾟｯﾌﾟ体" panose="040B0A09000000000000" pitchFamily="49" charset="-128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ja-JP" altLang="en-US" sz="2400" dirty="0">
                <a:solidFill>
                  <a:schemeClr val="bg1"/>
                </a:solidFill>
                <a:latin typeface="HG創英角ﾎﾟｯﾌﾟ体" panose="040B0A09000000000000" pitchFamily="49" charset="-128"/>
                <a:ea typeface="HG創英角ﾎﾟｯﾌﾟ体" panose="040B0A09000000000000" pitchFamily="49" charset="-128"/>
              </a:rPr>
              <a:t>   　</a:t>
            </a:r>
            <a:r>
              <a:rPr lang="ja-JP" altLang="en-US" sz="2400" dirty="0">
                <a:solidFill>
                  <a:schemeClr val="bg1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・筋が通らない意見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ja-JP" altLang="en-US" sz="2400" dirty="0">
                <a:solidFill>
                  <a:schemeClr val="bg1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 　     ・思いつき、脱線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ja-JP" altLang="en-US" sz="2400" dirty="0">
                <a:solidFill>
                  <a:schemeClr val="bg1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      　・議論が不明確</a:t>
            </a:r>
          </a:p>
        </p:txBody>
      </p:sp>
      <p:sp>
        <p:nvSpPr>
          <p:cNvPr id="45065" name="円/楕円 13">
            <a:extLst>
              <a:ext uri="{FF2B5EF4-FFF2-40B4-BE49-F238E27FC236}">
                <a16:creationId xmlns:a16="http://schemas.microsoft.com/office/drawing/2014/main" id="{EE7308B7-F70A-4F95-BAB3-6B48FE6C8074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64201" y="115889"/>
            <a:ext cx="792163" cy="504825"/>
          </a:xfrm>
          <a:prstGeom prst="ellipse">
            <a:avLst/>
          </a:prstGeom>
          <a:solidFill>
            <a:srgbClr val="FF6699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kumimoji="1" sz="2100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kumimoji="1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kumimoji="1" sz="1500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kumimoji="1" sz="1300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kumimoji="1" sz="1300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defRPr>
            </a:lvl5pPr>
            <a:lvl6pPr marL="25146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1300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defRPr>
            </a:lvl6pPr>
            <a:lvl7pPr marL="29718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1300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defRPr>
            </a:lvl7pPr>
            <a:lvl8pPr marL="34290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1300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defRPr>
            </a:lvl8pPr>
            <a:lvl9pPr marL="38862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1300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ja-JP" altLang="en-US" sz="2800" b="1">
                <a:latin typeface="HG創英角ﾎﾟｯﾌﾟ体" panose="040B0A09000000000000" pitchFamily="49" charset="-128"/>
                <a:ea typeface="HG創英角ﾎﾟｯﾌﾟ体" panose="040B0A09000000000000" pitchFamily="49" charset="-128"/>
              </a:rPr>
              <a:t>大</a:t>
            </a:r>
          </a:p>
        </p:txBody>
      </p:sp>
      <p:sp>
        <p:nvSpPr>
          <p:cNvPr id="45066" name="円/楕円 15">
            <a:extLst>
              <a:ext uri="{FF2B5EF4-FFF2-40B4-BE49-F238E27FC236}">
                <a16:creationId xmlns:a16="http://schemas.microsoft.com/office/drawing/2014/main" id="{2A728C39-AB7A-4E8A-9AE1-2E9908CEDB2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126789" y="3285331"/>
            <a:ext cx="698500" cy="503237"/>
          </a:xfrm>
          <a:prstGeom prst="ellipse">
            <a:avLst/>
          </a:prstGeom>
          <a:solidFill>
            <a:srgbClr val="FF6699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kumimoji="1" sz="2100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kumimoji="1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kumimoji="1" sz="1500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kumimoji="1" sz="1300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kumimoji="1" sz="1300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defRPr>
            </a:lvl5pPr>
            <a:lvl6pPr marL="25146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1300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defRPr>
            </a:lvl6pPr>
            <a:lvl7pPr marL="29718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1300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defRPr>
            </a:lvl7pPr>
            <a:lvl8pPr marL="34290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1300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defRPr>
            </a:lvl8pPr>
            <a:lvl9pPr marL="38862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1300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ja-JP" altLang="en-US" sz="2800" b="1">
                <a:latin typeface="HG創英角ﾎﾟｯﾌﾟ体" panose="040B0A09000000000000" pitchFamily="49" charset="-128"/>
                <a:ea typeface="HG創英角ﾎﾟｯﾌﾟ体" panose="040B0A09000000000000" pitchFamily="49" charset="-128"/>
              </a:rPr>
              <a:t>大</a:t>
            </a:r>
          </a:p>
        </p:txBody>
      </p:sp>
      <p:sp>
        <p:nvSpPr>
          <p:cNvPr id="20" name="円/楕円 19">
            <a:extLst>
              <a:ext uri="{FF2B5EF4-FFF2-40B4-BE49-F238E27FC236}">
                <a16:creationId xmlns:a16="http://schemas.microsoft.com/office/drawing/2014/main" id="{BA6D4B48-EFEB-4552-A3DE-E3411891C468}"/>
              </a:ext>
            </a:extLst>
          </p:cNvPr>
          <p:cNvSpPr/>
          <p:nvPr/>
        </p:nvSpPr>
        <p:spPr bwMode="auto">
          <a:xfrm>
            <a:off x="444499" y="3246439"/>
            <a:ext cx="792162" cy="503237"/>
          </a:xfrm>
          <a:prstGeom prst="ellipse">
            <a:avLst/>
          </a:prstGeom>
          <a:solidFill>
            <a:schemeClr val="accent5">
              <a:lumMod val="7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ja-JP" altLang="en-US" sz="2800" b="1" dirty="0">
                <a:latin typeface="HG創英角ﾎﾟｯﾌﾟ体" panose="040B0A09000000000000" pitchFamily="49" charset="-128"/>
                <a:ea typeface="HG創英角ﾎﾟｯﾌﾟ体" panose="040B0A09000000000000" pitchFamily="49" charset="-128"/>
              </a:rPr>
              <a:t>小</a:t>
            </a:r>
          </a:p>
        </p:txBody>
      </p:sp>
      <p:sp>
        <p:nvSpPr>
          <p:cNvPr id="21" name="円/楕円 20">
            <a:extLst>
              <a:ext uri="{FF2B5EF4-FFF2-40B4-BE49-F238E27FC236}">
                <a16:creationId xmlns:a16="http://schemas.microsoft.com/office/drawing/2014/main" id="{98FA951F-616E-419F-A516-E89A5BCF770B}"/>
              </a:ext>
            </a:extLst>
          </p:cNvPr>
          <p:cNvSpPr/>
          <p:nvPr/>
        </p:nvSpPr>
        <p:spPr bwMode="auto">
          <a:xfrm>
            <a:off x="5772151" y="6276975"/>
            <a:ext cx="792163" cy="503238"/>
          </a:xfrm>
          <a:prstGeom prst="ellipse">
            <a:avLst/>
          </a:prstGeom>
          <a:solidFill>
            <a:schemeClr val="accent5">
              <a:lumMod val="9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ja-JP" altLang="en-US" sz="2800" b="1" dirty="0">
                <a:latin typeface="HG創英角ﾎﾟｯﾌﾟ体" panose="040B0A09000000000000" pitchFamily="49" charset="-128"/>
                <a:ea typeface="HG創英角ﾎﾟｯﾌﾟ体" panose="040B0A09000000000000" pitchFamily="49" charset="-128"/>
              </a:rPr>
              <a:t>小</a:t>
            </a:r>
          </a:p>
        </p:txBody>
      </p:sp>
      <p:sp>
        <p:nvSpPr>
          <p:cNvPr id="44044" name="正方形/長方形 21">
            <a:extLst>
              <a:ext uri="{FF2B5EF4-FFF2-40B4-BE49-F238E27FC236}">
                <a16:creationId xmlns:a16="http://schemas.microsoft.com/office/drawing/2014/main" id="{08994F76-22CB-4BD3-BD00-E7E84D927ABB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32626" y="115889"/>
            <a:ext cx="3095625" cy="504825"/>
          </a:xfrm>
          <a:prstGeom prst="rect">
            <a:avLst/>
          </a:prstGeom>
          <a:noFill/>
          <a:ln>
            <a:noFill/>
          </a:ln>
        </p:spPr>
        <p:txBody>
          <a:bodyPr wrap="none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None/>
              <a:defRPr/>
            </a:pPr>
            <a:r>
              <a:rPr lang="ja-JP" altLang="en-US" sz="2400" b="1" dirty="0">
                <a:solidFill>
                  <a:schemeClr val="accent6">
                    <a:lumMod val="50000"/>
                  </a:schemeClr>
                </a:solidFill>
                <a:latin typeface="HG創英角ﾎﾟｯﾌﾟ体" panose="040B0A09000000000000" pitchFamily="49" charset="-128"/>
                <a:ea typeface="HG創英角ﾎﾟｯﾌﾟ体" panose="040B0A09000000000000" pitchFamily="49" charset="-128"/>
              </a:rPr>
              <a:t>プロセス共有度合</a:t>
            </a:r>
          </a:p>
        </p:txBody>
      </p:sp>
      <p:sp>
        <p:nvSpPr>
          <p:cNvPr id="45070" name="正方形/長方形 22">
            <a:extLst>
              <a:ext uri="{FF2B5EF4-FFF2-40B4-BE49-F238E27FC236}">
                <a16:creationId xmlns:a16="http://schemas.microsoft.com/office/drawing/2014/main" id="{12516CA9-981C-4F2F-947B-980FE0DE7DB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277601" y="666751"/>
            <a:ext cx="396875" cy="2376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eaVert" wrap="none" anchor="ctr"/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kumimoji="1" sz="2100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kumimoji="1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kumimoji="1" sz="1500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kumimoji="1" sz="1300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kumimoji="1" sz="1300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defRPr>
            </a:lvl5pPr>
            <a:lvl6pPr marL="25146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1300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defRPr>
            </a:lvl6pPr>
            <a:lvl7pPr marL="29718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1300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defRPr>
            </a:lvl7pPr>
            <a:lvl8pPr marL="34290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1300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defRPr>
            </a:lvl8pPr>
            <a:lvl9pPr marL="38862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1300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ja-JP" altLang="en-US" sz="2400" b="1" dirty="0">
                <a:solidFill>
                  <a:srgbClr val="002060"/>
                </a:solidFill>
                <a:latin typeface="HG創英角ﾎﾟｯﾌﾟ体" panose="040B0A09000000000000" pitchFamily="49" charset="-128"/>
                <a:ea typeface="HG創英角ﾎﾟｯﾌﾟ体" panose="040B0A09000000000000" pitchFamily="49" charset="-128"/>
              </a:rPr>
              <a:t>参加促進度合</a:t>
            </a:r>
          </a:p>
        </p:txBody>
      </p:sp>
      <p:sp>
        <p:nvSpPr>
          <p:cNvPr id="45071" name="スライド番号プレースホルダー 1">
            <a:extLst>
              <a:ext uri="{FF2B5EF4-FFF2-40B4-BE49-F238E27FC236}">
                <a16:creationId xmlns:a16="http://schemas.microsoft.com/office/drawing/2014/main" id="{90BE4136-0519-4CE7-ADE9-BEE4DF00373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xfrm>
            <a:off x="11126789" y="5927920"/>
            <a:ext cx="873125" cy="5556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kumimoji="1" sz="2100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kumimoji="1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kumimoji="1" sz="1500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kumimoji="1" sz="1300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kumimoji="1" sz="1300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defRPr>
            </a:lvl5pPr>
            <a:lvl6pPr marL="25146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1300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defRPr>
            </a:lvl6pPr>
            <a:lvl7pPr marL="29718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1300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defRPr>
            </a:lvl7pPr>
            <a:lvl8pPr marL="34290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1300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defRPr>
            </a:lvl8pPr>
            <a:lvl9pPr marL="38862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1300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defRPr>
            </a:lvl9pPr>
          </a:lstStyle>
          <a:p>
            <a:pPr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fld id="{EDD3B904-FBB6-454A-B8A0-CB98A3495024}" type="slidenum">
              <a:rPr kumimoji="0" lang="en-US" altLang="ja-JP" sz="3200">
                <a:solidFill>
                  <a:schemeClr val="accent1"/>
                </a:solidFill>
                <a:latin typeface="Trebuchet MS" panose="020B0603020202020204" pitchFamily="34" charset="0"/>
              </a:rPr>
              <a:pPr fontAlgn="base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t>34</a:t>
            </a:fld>
            <a:endParaRPr kumimoji="0" lang="en-US" altLang="ja-JP" sz="3200" dirty="0">
              <a:solidFill>
                <a:schemeClr val="accent1"/>
              </a:solidFill>
              <a:latin typeface="Trebuchet MS" panose="020B0603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50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063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3">
            <a:extLst>
              <a:ext uri="{FF2B5EF4-FFF2-40B4-BE49-F238E27FC236}">
                <a16:creationId xmlns:a16="http://schemas.microsoft.com/office/drawing/2014/main" id="{C71B0819-47EC-4FAC-85C3-4D938D3B0F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-30163"/>
            <a:ext cx="12192000" cy="6858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タイトル 1">
            <a:extLst>
              <a:ext uri="{FF2B5EF4-FFF2-40B4-BE49-F238E27FC236}">
                <a16:creationId xmlns:a16="http://schemas.microsoft.com/office/drawing/2014/main" id="{F4B27FF2-BB46-4491-BEE6-EFE960B4044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24329" y="2516188"/>
            <a:ext cx="11211411" cy="1290824"/>
          </a:xfrm>
          <a:solidFill>
            <a:srgbClr val="00B0F0"/>
          </a:solidFill>
        </p:spPr>
        <p:txBody>
          <a:bodyPr rtlCol="0" anchor="ctr">
            <a:normAutofit fontScale="90000"/>
          </a:bodyPr>
          <a:lstStyle/>
          <a:p>
            <a:pPr algn="just">
              <a:defRPr/>
            </a:pPr>
            <a:r>
              <a:rPr lang="en-US" altLang="ja-JP" dirty="0">
                <a:solidFill>
                  <a:srgbClr val="002060"/>
                </a:solidFill>
                <a:latin typeface="HGS創英角ｺﾞｼｯｸUB" panose="020B0A00000000000000" pitchFamily="50" charset="-128"/>
                <a:ea typeface="HGS創英角ｺﾞｼｯｸUB" panose="020B0A00000000000000" pitchFamily="50" charset="-128"/>
              </a:rPr>
              <a:t>Ⅴ.</a:t>
            </a:r>
            <a:r>
              <a:rPr lang="ja-JP" altLang="en-US" dirty="0">
                <a:solidFill>
                  <a:schemeClr val="bg1"/>
                </a:solidFill>
                <a:latin typeface="HGS創英角ｺﾞｼｯｸUB" panose="020B0A00000000000000" pitchFamily="50" charset="-128"/>
                <a:ea typeface="HGS創英角ｺﾞｼｯｸUB" panose="020B0A00000000000000" pitchFamily="50" charset="-128"/>
              </a:rPr>
              <a:t>セッションの組み立てとスキル</a:t>
            </a:r>
          </a:p>
        </p:txBody>
      </p:sp>
      <p:sp>
        <p:nvSpPr>
          <p:cNvPr id="39940" name="スライド番号プレースホルダー 4">
            <a:extLst>
              <a:ext uri="{FF2B5EF4-FFF2-40B4-BE49-F238E27FC236}">
                <a16:creationId xmlns:a16="http://schemas.microsoft.com/office/drawing/2014/main" id="{1672675A-50F3-45AF-9CF2-4D265A62B50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xfrm>
            <a:off x="7535863" y="6042026"/>
            <a:ext cx="946150" cy="78581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kumimoji="1"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kumimoji="1"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kumimoji="1"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kumimoji="1"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kumimoji="1"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kumimoji="1"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kumimoji="1"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kumimoji="1"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kumimoji="1"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0F673F15-FAC2-49F3-8948-7807CCB20468}" type="slidenum">
              <a:rPr kumimoji="0" lang="en-US" altLang="ja-JP" sz="3200">
                <a:solidFill>
                  <a:schemeClr val="accent1"/>
                </a:solidFill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35</a:t>
            </a:fld>
            <a:endParaRPr kumimoji="0" lang="en-US" altLang="ja-JP" sz="3200">
              <a:solidFill>
                <a:schemeClr val="accent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0966" name="Rectangle 72">
            <a:extLst>
              <a:ext uri="{FF2B5EF4-FFF2-40B4-BE49-F238E27FC236}">
                <a16:creationId xmlns:a16="http://schemas.microsoft.com/office/drawing/2014/main" id="{907EF6B7-1338-4443-8C46-6A318D952D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967" name="Freeform: Shape 74">
            <a:extLst>
              <a:ext uri="{FF2B5EF4-FFF2-40B4-BE49-F238E27FC236}">
                <a16:creationId xmlns:a16="http://schemas.microsoft.com/office/drawing/2014/main" id="{DAAE4CDD-124C-4DCF-9584-B6033B545D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4167271" cy="6858000"/>
          </a:xfrm>
          <a:custGeom>
            <a:avLst/>
            <a:gdLst>
              <a:gd name="connsiteX0" fmla="*/ 0 w 4167271"/>
              <a:gd name="connsiteY0" fmla="*/ 0 h 6858000"/>
              <a:gd name="connsiteX1" fmla="*/ 2259550 w 4167271"/>
              <a:gd name="connsiteY1" fmla="*/ 0 h 6858000"/>
              <a:gd name="connsiteX2" fmla="*/ 2387803 w 4167271"/>
              <a:gd name="connsiteY2" fmla="*/ 82222 h 6858000"/>
              <a:gd name="connsiteX3" fmla="*/ 4167271 w 4167271"/>
              <a:gd name="connsiteY3" fmla="*/ 3429000 h 6858000"/>
              <a:gd name="connsiteX4" fmla="*/ 2387803 w 4167271"/>
              <a:gd name="connsiteY4" fmla="*/ 6775779 h 6858000"/>
              <a:gd name="connsiteX5" fmla="*/ 2259550 w 4167271"/>
              <a:gd name="connsiteY5" fmla="*/ 6858000 h 6858000"/>
              <a:gd name="connsiteX6" fmla="*/ 0 w 416727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67271" h="6858000">
                <a:moveTo>
                  <a:pt x="0" y="0"/>
                </a:moveTo>
                <a:lnTo>
                  <a:pt x="2259550" y="0"/>
                </a:lnTo>
                <a:lnTo>
                  <a:pt x="2387803" y="82222"/>
                </a:lnTo>
                <a:cubicBezTo>
                  <a:pt x="3461407" y="807534"/>
                  <a:pt x="4167271" y="2035835"/>
                  <a:pt x="4167271" y="3429000"/>
                </a:cubicBezTo>
                <a:cubicBezTo>
                  <a:pt x="4167271" y="4822165"/>
                  <a:pt x="3461407" y="6050467"/>
                  <a:pt x="2387803" y="6775779"/>
                </a:cubicBezTo>
                <a:lnTo>
                  <a:pt x="225955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962" name="タイトル 1">
            <a:extLst>
              <a:ext uri="{FF2B5EF4-FFF2-40B4-BE49-F238E27FC236}">
                <a16:creationId xmlns:a16="http://schemas.microsoft.com/office/drawing/2014/main" id="{BEF4DA1D-F28D-43EC-9FB7-57D924E835B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54072" y="1522795"/>
            <a:ext cx="4013200" cy="4461163"/>
          </a:xfr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ja-JP" altLang="en-US" sz="3200" kern="1200" dirty="0">
                <a:solidFill>
                  <a:srgbClr val="002060"/>
                </a:solidFill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セッション全体の</a:t>
            </a:r>
            <a:br>
              <a:rPr lang="ja-JP" altLang="en-US" sz="3200" kern="1200" dirty="0">
                <a:solidFill>
                  <a:srgbClr val="002060"/>
                </a:solidFill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</a:br>
            <a:r>
              <a:rPr lang="ja-JP" altLang="en-US" sz="3200" kern="1200" dirty="0">
                <a:solidFill>
                  <a:srgbClr val="002060"/>
                </a:solidFill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組み立てステップ　</a:t>
            </a:r>
            <a:br>
              <a:rPr lang="ja-JP" altLang="en-US" sz="3200" kern="1200" dirty="0">
                <a:solidFill>
                  <a:srgbClr val="FFFFFF"/>
                </a:solidFill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</a:br>
            <a:br>
              <a:rPr lang="en-US" altLang="ja-JP" sz="3200" kern="1200" dirty="0">
                <a:solidFill>
                  <a:srgbClr val="FFFFFF"/>
                </a:solidFill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</a:br>
            <a:br>
              <a:rPr lang="en-US" altLang="ja-JP" sz="3200" kern="1200" dirty="0">
                <a:solidFill>
                  <a:srgbClr val="FFFFFF"/>
                </a:solidFill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</a:br>
            <a:br>
              <a:rPr lang="ja-JP" altLang="en-US" sz="3200" kern="1200" dirty="0">
                <a:solidFill>
                  <a:srgbClr val="FFFFFF"/>
                </a:solidFill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</a:br>
            <a:r>
              <a:rPr lang="ja-JP" altLang="en-US" sz="3200" kern="1200" dirty="0">
                <a:solidFill>
                  <a:srgbClr val="7030A0"/>
                </a:solidFill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ファシリテーターに求められるスキル</a:t>
            </a:r>
            <a:br>
              <a:rPr lang="ja-JP" altLang="en-US" sz="3200" kern="1200" dirty="0">
                <a:solidFill>
                  <a:srgbClr val="7030A0"/>
                </a:solidFill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</a:br>
            <a:br>
              <a:rPr lang="ja-JP" altLang="en-US" sz="3200" kern="1200" dirty="0">
                <a:solidFill>
                  <a:srgbClr val="FFFFFF"/>
                </a:solidFill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</a:br>
            <a:endParaRPr lang="ja-JP" altLang="en-US" sz="3200" kern="1200" dirty="0">
              <a:solidFill>
                <a:srgbClr val="FFFFFF"/>
              </a:solidFill>
              <a:latin typeface="HGS創英角ｺﾞｼｯｸUB" panose="020B0900000000000000" pitchFamily="50" charset="-128"/>
              <a:ea typeface="HGS創英角ｺﾞｼｯｸUB" panose="020B0900000000000000" pitchFamily="50" charset="-128"/>
            </a:endParaRPr>
          </a:p>
        </p:txBody>
      </p:sp>
      <p:sp>
        <p:nvSpPr>
          <p:cNvPr id="40968" name="Arc 76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7550402" y="2455479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コンテンツ プレースホルダー 2">
            <a:extLst>
              <a:ext uri="{FF2B5EF4-FFF2-40B4-BE49-F238E27FC236}">
                <a16:creationId xmlns:a16="http://schemas.microsoft.com/office/drawing/2014/main" id="{43E44553-8E10-473A-AF4A-1408C2FD809E}"/>
              </a:ext>
            </a:extLst>
          </p:cNvPr>
          <p:cNvSpPr txBox="1">
            <a:spLocks noChangeArrowheads="1"/>
          </p:cNvSpPr>
          <p:nvPr/>
        </p:nvSpPr>
        <p:spPr>
          <a:xfrm>
            <a:off x="4318296" y="591344"/>
            <a:ext cx="7035503" cy="558561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kumimoji="1"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kumimoji="1"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kumimoji="1"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kumimoji="1"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kumimoji="1"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kumimoji="1"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kumimoji="1"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kumimoji="1"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kumimoji="1"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defTabSz="914400">
              <a:lnSpc>
                <a:spcPct val="90000"/>
              </a:lnSpc>
              <a:buNone/>
            </a:pPr>
            <a:r>
              <a:rPr lang="en-US" altLang="ja-JP" sz="4000" dirty="0">
                <a:solidFill>
                  <a:srgbClr val="C00000"/>
                </a:solidFill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①</a:t>
            </a:r>
            <a:r>
              <a:rPr lang="ja-JP" altLang="en-US" sz="4000" dirty="0">
                <a:solidFill>
                  <a:srgbClr val="C00000"/>
                </a:solidFill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　場のデザインのスキル</a:t>
            </a:r>
          </a:p>
          <a:p>
            <a:pPr marL="0" indent="0" defTabSz="914400">
              <a:lnSpc>
                <a:spcPct val="90000"/>
              </a:lnSpc>
              <a:buNone/>
            </a:pPr>
            <a:r>
              <a:rPr lang="ja-JP" altLang="en-US" sz="3200" dirty="0">
                <a:solidFill>
                  <a:schemeClr val="tx1"/>
                </a:solidFill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　　　　</a:t>
            </a:r>
            <a:r>
              <a:rPr lang="ja-JP" altLang="en-US" sz="3200" dirty="0">
                <a:solidFill>
                  <a:srgbClr val="002060"/>
                </a:solidFill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～場をつくり、つなげる</a:t>
            </a:r>
            <a:endParaRPr lang="en-US" altLang="ja-JP" sz="3200" dirty="0">
              <a:solidFill>
                <a:srgbClr val="002060"/>
              </a:solidFill>
              <a:latin typeface="HGS創英角ｺﾞｼｯｸUB" panose="020B0900000000000000" pitchFamily="50" charset="-128"/>
              <a:ea typeface="HGS創英角ｺﾞｼｯｸUB" panose="020B0900000000000000" pitchFamily="50" charset="-128"/>
            </a:endParaRPr>
          </a:p>
          <a:p>
            <a:pPr marL="0" indent="0" defTabSz="914400">
              <a:lnSpc>
                <a:spcPct val="90000"/>
              </a:lnSpc>
              <a:buNone/>
            </a:pPr>
            <a:r>
              <a:rPr lang="ja-JP" altLang="en-US" sz="1400" dirty="0">
                <a:solidFill>
                  <a:srgbClr val="002060"/>
                </a:solidFill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・</a:t>
            </a:r>
          </a:p>
          <a:p>
            <a:pPr marL="0" indent="0" defTabSz="914400">
              <a:lnSpc>
                <a:spcPct val="90000"/>
              </a:lnSpc>
              <a:buNone/>
            </a:pPr>
            <a:r>
              <a:rPr lang="en-US" altLang="ja-JP" sz="3600" dirty="0">
                <a:solidFill>
                  <a:srgbClr val="0070C0"/>
                </a:solidFill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②</a:t>
            </a:r>
            <a:r>
              <a:rPr lang="ja-JP" altLang="en-US" sz="3600" dirty="0">
                <a:solidFill>
                  <a:srgbClr val="0070C0"/>
                </a:solidFill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　</a:t>
            </a:r>
            <a:r>
              <a:rPr lang="ja-JP" altLang="en-US" sz="3600" b="1" dirty="0">
                <a:solidFill>
                  <a:srgbClr val="0070C0"/>
                </a:solidFill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対人関係のスキル</a:t>
            </a:r>
          </a:p>
          <a:p>
            <a:pPr marL="0" indent="0" defTabSz="914400">
              <a:lnSpc>
                <a:spcPct val="90000"/>
              </a:lnSpc>
              <a:buNone/>
            </a:pPr>
            <a:r>
              <a:rPr lang="ja-JP" altLang="en-US" sz="3200" dirty="0">
                <a:solidFill>
                  <a:schemeClr val="tx1"/>
                </a:solidFill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　　　</a:t>
            </a:r>
            <a:r>
              <a:rPr lang="ja-JP" altLang="en-US" sz="3200" dirty="0">
                <a:solidFill>
                  <a:srgbClr val="002060"/>
                </a:solidFill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　～受け止め、引き出す</a:t>
            </a:r>
          </a:p>
          <a:p>
            <a:pPr marL="0" indent="0" defTabSz="914400">
              <a:lnSpc>
                <a:spcPct val="90000"/>
              </a:lnSpc>
              <a:buNone/>
            </a:pPr>
            <a:r>
              <a:rPr lang="ja-JP" altLang="en-US" sz="1050" dirty="0">
                <a:solidFill>
                  <a:srgbClr val="002060"/>
                </a:solidFill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・</a:t>
            </a:r>
          </a:p>
          <a:p>
            <a:pPr marL="0" indent="0" defTabSz="914400">
              <a:lnSpc>
                <a:spcPct val="90000"/>
              </a:lnSpc>
              <a:buNone/>
            </a:pPr>
            <a:r>
              <a:rPr lang="en-US" altLang="ja-JP" sz="3600" dirty="0">
                <a:solidFill>
                  <a:srgbClr val="00B050"/>
                </a:solidFill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③</a:t>
            </a:r>
            <a:r>
              <a:rPr lang="ja-JP" altLang="en-US" sz="3600" dirty="0">
                <a:solidFill>
                  <a:srgbClr val="00B050"/>
                </a:solidFill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　</a:t>
            </a:r>
            <a:r>
              <a:rPr lang="ja-JP" altLang="en-US" sz="3600" b="1" dirty="0">
                <a:solidFill>
                  <a:srgbClr val="00B050"/>
                </a:solidFill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構造化のスキル</a:t>
            </a:r>
          </a:p>
          <a:p>
            <a:pPr marL="0" indent="0" defTabSz="914400">
              <a:lnSpc>
                <a:spcPct val="90000"/>
              </a:lnSpc>
              <a:buNone/>
            </a:pPr>
            <a:r>
              <a:rPr lang="ja-JP" altLang="en-US" sz="3200" dirty="0">
                <a:solidFill>
                  <a:schemeClr val="tx1"/>
                </a:solidFill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　　　</a:t>
            </a:r>
            <a:r>
              <a:rPr lang="ja-JP" altLang="en-US" sz="3200" dirty="0">
                <a:solidFill>
                  <a:srgbClr val="002060"/>
                </a:solidFill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　～かみ合わせ、整理する</a:t>
            </a:r>
          </a:p>
          <a:p>
            <a:pPr marL="0" indent="0" defTabSz="914400">
              <a:lnSpc>
                <a:spcPct val="90000"/>
              </a:lnSpc>
              <a:buNone/>
            </a:pPr>
            <a:r>
              <a:rPr lang="ja-JP" altLang="en-US" sz="1050" dirty="0">
                <a:solidFill>
                  <a:srgbClr val="002060"/>
                </a:solidFill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・</a:t>
            </a:r>
          </a:p>
          <a:p>
            <a:pPr marL="0" indent="0" defTabSz="914400">
              <a:lnSpc>
                <a:spcPct val="90000"/>
              </a:lnSpc>
              <a:buNone/>
            </a:pPr>
            <a:r>
              <a:rPr lang="en-US" altLang="ja-JP" sz="3600" dirty="0">
                <a:solidFill>
                  <a:schemeClr val="accent4">
                    <a:lumMod val="50000"/>
                  </a:schemeClr>
                </a:solidFill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④</a:t>
            </a:r>
            <a:r>
              <a:rPr lang="ja-JP" altLang="en-US" sz="3600" dirty="0">
                <a:solidFill>
                  <a:schemeClr val="accent4">
                    <a:lumMod val="50000"/>
                  </a:schemeClr>
                </a:solidFill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　</a:t>
            </a:r>
            <a:r>
              <a:rPr lang="ja-JP" altLang="en-US" sz="3600" b="1" dirty="0">
                <a:solidFill>
                  <a:schemeClr val="accent4">
                    <a:lumMod val="50000"/>
                  </a:schemeClr>
                </a:solidFill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合意形成のスキル</a:t>
            </a:r>
          </a:p>
          <a:p>
            <a:pPr marL="0" indent="0" defTabSz="914400">
              <a:lnSpc>
                <a:spcPct val="90000"/>
              </a:lnSpc>
              <a:buNone/>
            </a:pPr>
            <a:r>
              <a:rPr lang="ja-JP" altLang="en-US" sz="3200" dirty="0">
                <a:solidFill>
                  <a:schemeClr val="tx1"/>
                </a:solidFill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　　　　</a:t>
            </a:r>
            <a:r>
              <a:rPr lang="ja-JP" altLang="en-US" sz="3200" dirty="0">
                <a:solidFill>
                  <a:srgbClr val="002060"/>
                </a:solidFill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～まとめて、分かち合う</a:t>
            </a:r>
          </a:p>
        </p:txBody>
      </p:sp>
      <p:sp>
        <p:nvSpPr>
          <p:cNvPr id="40964" name="スライド番号プレースホルダー 1">
            <a:extLst>
              <a:ext uri="{FF2B5EF4-FFF2-40B4-BE49-F238E27FC236}">
                <a16:creationId xmlns:a16="http://schemas.microsoft.com/office/drawing/2014/main" id="{E0CA5FBA-8C99-40F2-BF72-6AF9A360C31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xfrm>
            <a:off x="9541564" y="6356350"/>
            <a:ext cx="1812235" cy="365125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rtlCol="0" anchor="ctr">
            <a:norm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kumimoji="1"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kumimoji="1"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kumimoji="1"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kumimoji="1"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kumimoji="1"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kumimoji="1"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kumimoji="1"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kumimoji="1"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kumimoji="1"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</a:pPr>
            <a:fld id="{0F803953-77B1-4739-A182-61C6422F6B33}" type="slidenum">
              <a:rPr kumimoji="0" lang="en-US" altLang="ja-JP">
                <a:solidFill>
                  <a:schemeClr val="tx1">
                    <a:tint val="75000"/>
                  </a:schemeClr>
                </a:solidFill>
                <a:latin typeface="+mn-lt"/>
              </a:rPr>
              <a:pPr>
                <a:spcBef>
                  <a:spcPct val="0"/>
                </a:spcBef>
                <a:spcAft>
                  <a:spcPts val="600"/>
                </a:spcAft>
                <a:buClrTx/>
                <a:buSzTx/>
                <a:buFontTx/>
                <a:buNone/>
              </a:pPr>
              <a:t>36</a:t>
            </a:fld>
            <a:endParaRPr kumimoji="0" lang="en-US" altLang="ja-JP">
              <a:solidFill>
                <a:schemeClr val="tx1">
                  <a:tint val="75000"/>
                </a:schemeClr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2449534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09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62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5" name="スライド番号プレースホルダー 1">
            <a:extLst>
              <a:ext uri="{FF2B5EF4-FFF2-40B4-BE49-F238E27FC236}">
                <a16:creationId xmlns:a16="http://schemas.microsoft.com/office/drawing/2014/main" id="{D078BEFD-DDFD-491B-8CB7-E2CD718218F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xfrm>
            <a:off x="10865194" y="6411619"/>
            <a:ext cx="683339" cy="365125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rm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kumimoji="1"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kumimoji="1"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kumimoji="1"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kumimoji="1"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kumimoji="1"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kumimoji="1"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kumimoji="1"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kumimoji="1"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kumimoji="1"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</a:pPr>
            <a:fld id="{E3DDEBAF-F868-4DD1-83D4-DB6C5A1C1195}" type="slidenum">
              <a:rPr kumimoji="0" lang="en-US" altLang="ja-JP">
                <a:solidFill>
                  <a:srgbClr val="FFFFFF"/>
                </a:solidFill>
              </a:rPr>
              <a:pPr>
                <a:spcBef>
                  <a:spcPct val="0"/>
                </a:spcBef>
                <a:spcAft>
                  <a:spcPts val="600"/>
                </a:spcAft>
                <a:buClrTx/>
                <a:buSzTx/>
                <a:buFontTx/>
                <a:buNone/>
              </a:pPr>
              <a:t>37</a:t>
            </a:fld>
            <a:endParaRPr kumimoji="0" lang="en-US" altLang="ja-JP">
              <a:solidFill>
                <a:srgbClr val="FFFFFF"/>
              </a:solidFill>
            </a:endParaRPr>
          </a:p>
        </p:txBody>
      </p:sp>
      <p:sp>
        <p:nvSpPr>
          <p:cNvPr id="15" name="Rectangle 3">
            <a:extLst>
              <a:ext uri="{FF2B5EF4-FFF2-40B4-BE49-F238E27FC236}">
                <a16:creationId xmlns:a16="http://schemas.microsoft.com/office/drawing/2014/main" id="{2A303551-D1E2-4720-9AB1-EBBD6E04025E}"/>
              </a:ext>
            </a:extLst>
          </p:cNvPr>
          <p:cNvSpPr txBox="1">
            <a:spLocks noChangeArrowheads="1"/>
          </p:cNvSpPr>
          <p:nvPr/>
        </p:nvSpPr>
        <p:spPr>
          <a:xfrm>
            <a:off x="2351089" y="946151"/>
            <a:ext cx="8675687" cy="5618163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kumimoji="1"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kumimoji="1"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kumimoji="1"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kumimoji="1"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kumimoji="1"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kumimoji="1"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kumimoji="1"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kumimoji="1"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kumimoji="1"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Clr>
                <a:srgbClr val="0000FF"/>
              </a:buClr>
              <a:buFont typeface="Wingdings 3" charset="2"/>
              <a:buNone/>
              <a:defRPr/>
            </a:pPr>
            <a:r>
              <a:rPr lang="ja-JP" altLang="en-US" sz="3200" dirty="0">
                <a:solidFill>
                  <a:srgbClr val="FF0000"/>
                </a:solidFill>
                <a:latin typeface="HGP創英角ｺﾞｼｯｸUB" panose="020B0A00000000000000" pitchFamily="34" charset="-128"/>
                <a:ea typeface="HGP創英角ｺﾞｼｯｸUB" panose="020B0A00000000000000" pitchFamily="34" charset="-128"/>
              </a:rPr>
              <a:t>①　挨拶</a:t>
            </a:r>
            <a:r>
              <a:rPr lang="en-US" altLang="ja-JP" sz="3200" dirty="0">
                <a:solidFill>
                  <a:srgbClr val="FF0000"/>
                </a:solidFill>
                <a:latin typeface="HGP創英角ｺﾞｼｯｸUB" panose="020B0A00000000000000" pitchFamily="34" charset="-128"/>
                <a:ea typeface="HGP創英角ｺﾞｼｯｸUB" panose="020B0A00000000000000" pitchFamily="34" charset="-128"/>
              </a:rPr>
              <a:t>(</a:t>
            </a:r>
            <a:r>
              <a:rPr lang="ja-JP" altLang="en-US" sz="3200" dirty="0">
                <a:solidFill>
                  <a:srgbClr val="FF0000"/>
                </a:solidFill>
                <a:latin typeface="HGP創英角ｺﾞｼｯｸUB" panose="020B0A00000000000000" pitchFamily="34" charset="-128"/>
                <a:ea typeface="HGP創英角ｺﾞｼｯｸUB" panose="020B0A00000000000000" pitchFamily="34" charset="-128"/>
              </a:rPr>
              <a:t>テーマ、自分紹介</a:t>
            </a:r>
            <a:r>
              <a:rPr lang="en-US" altLang="ja-JP" sz="3200" dirty="0">
                <a:solidFill>
                  <a:srgbClr val="FF0000"/>
                </a:solidFill>
                <a:latin typeface="HGP創英角ｺﾞｼｯｸUB" panose="020B0A00000000000000" pitchFamily="34" charset="-128"/>
                <a:ea typeface="HGP創英角ｺﾞｼｯｸUB" panose="020B0A00000000000000" pitchFamily="34" charset="-128"/>
              </a:rPr>
              <a:t>)</a:t>
            </a:r>
            <a:r>
              <a:rPr lang="ja-JP" altLang="en-US" sz="3200" dirty="0">
                <a:solidFill>
                  <a:srgbClr val="FF0000"/>
                </a:solidFill>
                <a:latin typeface="HGP創英角ｺﾞｼｯｸUB" panose="020B0A00000000000000" pitchFamily="34" charset="-128"/>
                <a:ea typeface="HGP創英角ｺﾞｼｯｸUB" panose="020B0A00000000000000" pitchFamily="34" charset="-128"/>
              </a:rPr>
              <a:t>　</a:t>
            </a:r>
            <a:endParaRPr lang="ja-JP" altLang="en-US" sz="3200" dirty="0">
              <a:latin typeface="HGP創英角ｺﾞｼｯｸUB" panose="020B0A00000000000000" pitchFamily="34" charset="-128"/>
              <a:ea typeface="HGP創英角ｺﾞｼｯｸUB" panose="020B0A00000000000000" pitchFamily="34" charset="-128"/>
            </a:endParaRPr>
          </a:p>
          <a:p>
            <a:pPr marL="0" indent="0">
              <a:buClr>
                <a:srgbClr val="0000FF"/>
              </a:buClr>
              <a:buFont typeface="Wingdings 3" charset="2"/>
              <a:buNone/>
              <a:defRPr/>
            </a:pPr>
            <a:r>
              <a:rPr lang="ja-JP" altLang="en-US" sz="3200" dirty="0">
                <a:solidFill>
                  <a:srgbClr val="0070C0"/>
                </a:solidFill>
                <a:latin typeface="HGP創英角ｺﾞｼｯｸUB" panose="020B0A00000000000000" pitchFamily="34" charset="-128"/>
                <a:ea typeface="HGP創英角ｺﾞｼｯｸUB" panose="020B0A00000000000000" pitchFamily="34" charset="-128"/>
              </a:rPr>
              <a:t>②　参加者自己紹介</a:t>
            </a:r>
            <a:r>
              <a:rPr lang="en-US" altLang="ja-JP" sz="3200" dirty="0">
                <a:solidFill>
                  <a:srgbClr val="0070C0"/>
                </a:solidFill>
                <a:latin typeface="HGP創英角ｺﾞｼｯｸUB" panose="020B0A00000000000000" pitchFamily="34" charset="-128"/>
                <a:ea typeface="HGP創英角ｺﾞｼｯｸUB" panose="020B0A00000000000000" pitchFamily="34" charset="-128"/>
              </a:rPr>
              <a:t>(</a:t>
            </a:r>
            <a:r>
              <a:rPr lang="ja-JP" altLang="en-US" sz="3200" dirty="0">
                <a:solidFill>
                  <a:srgbClr val="0070C0"/>
                </a:solidFill>
                <a:latin typeface="HGP創英角ｺﾞｼｯｸUB" panose="020B0A00000000000000" pitchFamily="34" charset="-128"/>
                <a:ea typeface="HGP創英角ｺﾞｼｯｸUB" panose="020B0A00000000000000" pitchFamily="34" charset="-128"/>
              </a:rPr>
              <a:t>クラブ、役職、氏名</a:t>
            </a:r>
            <a:r>
              <a:rPr lang="en-US" altLang="ja-JP" sz="3200" dirty="0">
                <a:solidFill>
                  <a:srgbClr val="0070C0"/>
                </a:solidFill>
                <a:latin typeface="HGP創英角ｺﾞｼｯｸUB" panose="020B0A00000000000000" pitchFamily="34" charset="-128"/>
                <a:ea typeface="HGP創英角ｺﾞｼｯｸUB" panose="020B0A00000000000000" pitchFamily="34" charset="-128"/>
              </a:rPr>
              <a:t>)</a:t>
            </a:r>
            <a:r>
              <a:rPr lang="ja-JP" altLang="en-US" sz="3200" dirty="0">
                <a:solidFill>
                  <a:srgbClr val="0070C0"/>
                </a:solidFill>
                <a:latin typeface="HGP創英角ｺﾞｼｯｸUB" panose="020B0A00000000000000" pitchFamily="34" charset="-128"/>
                <a:ea typeface="HGP創英角ｺﾞｼｯｸUB" panose="020B0A00000000000000" pitchFamily="34" charset="-128"/>
              </a:rPr>
              <a:t>　</a:t>
            </a:r>
          </a:p>
          <a:p>
            <a:pPr marL="0" indent="0">
              <a:buClr>
                <a:srgbClr val="0000FF"/>
              </a:buClr>
              <a:buFont typeface="Wingdings 3" charset="2"/>
              <a:buNone/>
              <a:defRPr/>
            </a:pPr>
            <a:r>
              <a:rPr lang="ja-JP" altLang="en-US" sz="3200" dirty="0">
                <a:solidFill>
                  <a:srgbClr val="7030A0"/>
                </a:solidFill>
                <a:latin typeface="HGP創英角ｺﾞｼｯｸUB" panose="020B0A00000000000000" pitchFamily="34" charset="-128"/>
                <a:ea typeface="HGP創英角ｺﾞｼｯｸUB" panose="020B0A00000000000000" pitchFamily="34" charset="-128"/>
              </a:rPr>
              <a:t>③　セッションの目的の確認</a:t>
            </a:r>
            <a:endParaRPr lang="en-US" altLang="ja-JP" sz="3200" dirty="0">
              <a:solidFill>
                <a:srgbClr val="7030A0"/>
              </a:solidFill>
              <a:latin typeface="HGP創英角ｺﾞｼｯｸUB" panose="020B0A00000000000000" pitchFamily="34" charset="-128"/>
              <a:ea typeface="HGP創英角ｺﾞｼｯｸUB" panose="020B0A00000000000000" pitchFamily="34" charset="-128"/>
            </a:endParaRPr>
          </a:p>
          <a:p>
            <a:pPr marL="0" indent="0">
              <a:buClr>
                <a:srgbClr val="0000FF"/>
              </a:buClr>
              <a:buFont typeface="Wingdings 3" charset="2"/>
              <a:buNone/>
              <a:defRPr/>
            </a:pPr>
            <a:r>
              <a:rPr lang="ja-JP" altLang="en-US" sz="3200" dirty="0">
                <a:solidFill>
                  <a:srgbClr val="00B050"/>
                </a:solidFill>
                <a:latin typeface="HGP創英角ｺﾞｼｯｸUB" panose="020B0A00000000000000" pitchFamily="34" charset="-128"/>
                <a:ea typeface="HGP創英角ｺﾞｼｯｸUB" panose="020B0A00000000000000" pitchFamily="34" charset="-128"/>
              </a:rPr>
              <a:t>④　最初の質問</a:t>
            </a:r>
          </a:p>
          <a:p>
            <a:pPr marL="0" indent="0">
              <a:buClr>
                <a:srgbClr val="0000FF"/>
              </a:buClr>
              <a:buFont typeface="Wingdings 3" charset="2"/>
              <a:buNone/>
              <a:defRPr/>
            </a:pPr>
            <a:r>
              <a:rPr lang="ja-JP" altLang="en-US" sz="3200" dirty="0">
                <a:solidFill>
                  <a:srgbClr val="996600"/>
                </a:solidFill>
                <a:latin typeface="HGP創英角ｺﾞｼｯｸUB" panose="020B0A00000000000000" pitchFamily="34" charset="-128"/>
                <a:ea typeface="HGP創英角ｺﾞｼｯｸUB" panose="020B0A00000000000000" pitchFamily="34" charset="-128"/>
              </a:rPr>
              <a:t>⑤　意見発言</a:t>
            </a:r>
          </a:p>
          <a:p>
            <a:pPr marL="0" indent="0">
              <a:buClr>
                <a:srgbClr val="0000FF"/>
              </a:buClr>
              <a:buFont typeface="Wingdings 3" charset="2"/>
              <a:buNone/>
              <a:defRPr/>
            </a:pPr>
            <a:r>
              <a:rPr lang="ja-JP" altLang="en-US" sz="3200" dirty="0">
                <a:solidFill>
                  <a:srgbClr val="000099"/>
                </a:solidFill>
                <a:latin typeface="HGP創英角ｺﾞｼｯｸUB" panose="020B0A00000000000000" pitchFamily="34" charset="-128"/>
                <a:ea typeface="HGP創英角ｺﾞｼｯｸUB" panose="020B0A00000000000000" pitchFamily="34" charset="-128"/>
              </a:rPr>
              <a:t>⑥　④⑤～質問と発言の繰り返し</a:t>
            </a:r>
          </a:p>
          <a:p>
            <a:pPr marL="0" indent="0">
              <a:buClr>
                <a:srgbClr val="0000FF"/>
              </a:buClr>
              <a:buFont typeface="Wingdings 3" charset="2"/>
              <a:buNone/>
              <a:defRPr/>
            </a:pPr>
            <a:r>
              <a:rPr lang="ja-JP" altLang="en-US" sz="3200" dirty="0">
                <a:solidFill>
                  <a:schemeClr val="accent3">
                    <a:lumMod val="50000"/>
                  </a:schemeClr>
                </a:solidFill>
                <a:latin typeface="HGP創英角ｺﾞｼｯｸUB" panose="020B0A00000000000000" pitchFamily="34" charset="-128"/>
                <a:ea typeface="HGP創英角ｺﾞｼｯｸUB" panose="020B0A00000000000000" pitchFamily="34" charset="-128"/>
              </a:rPr>
              <a:t>⑦　セッションの目的の再確認</a:t>
            </a:r>
          </a:p>
          <a:p>
            <a:pPr marL="0" indent="0">
              <a:buClr>
                <a:srgbClr val="0000FF"/>
              </a:buClr>
              <a:buFont typeface="Wingdings 3" charset="2"/>
              <a:buNone/>
              <a:defRPr/>
            </a:pPr>
            <a:r>
              <a:rPr lang="ja-JP" altLang="en-US" sz="3200" dirty="0">
                <a:solidFill>
                  <a:srgbClr val="FF6699"/>
                </a:solidFill>
                <a:latin typeface="HGP創英角ｺﾞｼｯｸUB" panose="020B0A00000000000000" pitchFamily="34" charset="-128"/>
                <a:ea typeface="HGP創英角ｺﾞｼｯｸUB" panose="020B0A00000000000000" pitchFamily="34" charset="-128"/>
              </a:rPr>
              <a:t>⑧　まとめ</a:t>
            </a:r>
            <a:r>
              <a:rPr lang="en-US" altLang="ja-JP" sz="3200" dirty="0">
                <a:solidFill>
                  <a:srgbClr val="FF6699"/>
                </a:solidFill>
                <a:latin typeface="HGP創英角ｺﾞｼｯｸUB" panose="020B0A00000000000000" pitchFamily="34" charset="-128"/>
                <a:ea typeface="HGP創英角ｺﾞｼｯｸUB" panose="020B0A00000000000000" pitchFamily="34" charset="-128"/>
              </a:rPr>
              <a:t>or</a:t>
            </a:r>
            <a:r>
              <a:rPr lang="ja-JP" altLang="en-US" sz="3200" dirty="0">
                <a:solidFill>
                  <a:srgbClr val="FF6699"/>
                </a:solidFill>
                <a:latin typeface="HGP創英角ｺﾞｼｯｸUB" panose="020B0A00000000000000" pitchFamily="34" charset="-128"/>
                <a:ea typeface="HGP創英角ｺﾞｼｯｸUB" panose="020B0A00000000000000" pitchFamily="34" charset="-128"/>
              </a:rPr>
              <a:t>確認</a:t>
            </a:r>
            <a:endParaRPr lang="en-US" altLang="ja-JP" sz="3200" dirty="0">
              <a:solidFill>
                <a:srgbClr val="FF6699"/>
              </a:solidFill>
              <a:latin typeface="HGP創英角ｺﾞｼｯｸUB" panose="020B0A00000000000000" pitchFamily="34" charset="-128"/>
              <a:ea typeface="HGP創英角ｺﾞｼｯｸUB" panose="020B0A00000000000000" pitchFamily="34" charset="-128"/>
            </a:endParaRPr>
          </a:p>
          <a:p>
            <a:pPr marL="0" indent="0">
              <a:buClr>
                <a:srgbClr val="0000FF"/>
              </a:buClr>
              <a:buFont typeface="Wingdings 3" charset="2"/>
              <a:buNone/>
              <a:defRPr/>
            </a:pPr>
            <a:r>
              <a:rPr lang="ja-JP" altLang="en-US" sz="3200" dirty="0">
                <a:solidFill>
                  <a:schemeClr val="accent2">
                    <a:lumMod val="50000"/>
                  </a:schemeClr>
                </a:solidFill>
                <a:latin typeface="HGP創英角ｺﾞｼｯｸUB" panose="020B0A00000000000000" pitchFamily="34" charset="-128"/>
                <a:ea typeface="HGP創英角ｺﾞｼｯｸUB" panose="020B0A00000000000000" pitchFamily="34" charset="-128"/>
              </a:rPr>
              <a:t>⑨　閉会の挨拶</a:t>
            </a:r>
          </a:p>
        </p:txBody>
      </p:sp>
      <p:sp>
        <p:nvSpPr>
          <p:cNvPr id="16" name="Rectangle 2">
            <a:extLst>
              <a:ext uri="{FF2B5EF4-FFF2-40B4-BE49-F238E27FC236}">
                <a16:creationId xmlns:a16="http://schemas.microsoft.com/office/drawing/2014/main" id="{6CB3052B-5221-424F-BB76-DF5F469D60E1}"/>
              </a:ext>
            </a:extLst>
          </p:cNvPr>
          <p:cNvSpPr txBox="1">
            <a:spLocks noChangeArrowheads="1"/>
          </p:cNvSpPr>
          <p:nvPr/>
        </p:nvSpPr>
        <p:spPr>
          <a:xfrm>
            <a:off x="2110147" y="293686"/>
            <a:ext cx="8291513" cy="1008062"/>
          </a:xfrm>
          <a:prstGeom prst="rect">
            <a:avLst/>
          </a:prstGeom>
        </p:spPr>
        <p:txBody>
          <a:bodyPr>
            <a:normAutofit fontScale="90000" lnSpcReduction="200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kumimoji="1"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 kumimoji="1">
                <a:solidFill>
                  <a:schemeClr val="tx2"/>
                </a:solidFill>
              </a:defRPr>
            </a:lvl2pPr>
            <a:lvl3pPr eaLnBrk="1" hangingPunct="1">
              <a:defRPr kumimoji="1">
                <a:solidFill>
                  <a:schemeClr val="tx2"/>
                </a:solidFill>
              </a:defRPr>
            </a:lvl3pPr>
            <a:lvl4pPr eaLnBrk="1" hangingPunct="1">
              <a:defRPr kumimoji="1">
                <a:solidFill>
                  <a:schemeClr val="tx2"/>
                </a:solidFill>
              </a:defRPr>
            </a:lvl4pPr>
            <a:lvl5pPr eaLnBrk="1" hangingPunct="1">
              <a:defRPr kumimoji="1">
                <a:solidFill>
                  <a:schemeClr val="tx2"/>
                </a:solidFill>
              </a:defRPr>
            </a:lvl5pPr>
            <a:lvl6pPr eaLnBrk="1" hangingPunct="1">
              <a:defRPr kumimoji="1">
                <a:solidFill>
                  <a:schemeClr val="tx2"/>
                </a:solidFill>
              </a:defRPr>
            </a:lvl6pPr>
            <a:lvl7pPr eaLnBrk="1" hangingPunct="1">
              <a:defRPr kumimoji="1">
                <a:solidFill>
                  <a:schemeClr val="tx2"/>
                </a:solidFill>
              </a:defRPr>
            </a:lvl7pPr>
            <a:lvl8pPr eaLnBrk="1" hangingPunct="1">
              <a:defRPr kumimoji="1">
                <a:solidFill>
                  <a:schemeClr val="tx2"/>
                </a:solidFill>
              </a:defRPr>
            </a:lvl8pPr>
            <a:lvl9pPr eaLnBrk="1" hangingPunct="1">
              <a:defRPr kumimoji="1">
                <a:solidFill>
                  <a:schemeClr val="tx2"/>
                </a:solidFill>
              </a:defRPr>
            </a:lvl9pPr>
          </a:lstStyle>
          <a:p>
            <a:pPr>
              <a:defRPr/>
            </a:pPr>
            <a:r>
              <a:rPr lang="en-US" altLang="ja-JP" sz="4000" u="sng" dirty="0">
                <a:solidFill>
                  <a:srgbClr val="002060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RLI:</a:t>
            </a:r>
            <a:r>
              <a:rPr lang="ja-JP" altLang="en-US" sz="4000" u="sng" dirty="0">
                <a:solidFill>
                  <a:srgbClr val="002060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基本的なセッションの流れとスキル</a:t>
            </a:r>
            <a:r>
              <a:rPr lang="ja-JP" altLang="en-US" sz="3200" dirty="0">
                <a:solidFill>
                  <a:srgbClr val="002060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　　　　　</a:t>
            </a:r>
            <a:br>
              <a:rPr lang="ja-JP" altLang="en-US" b="1" dirty="0">
                <a:solidFill>
                  <a:srgbClr val="002060"/>
                </a:solidFill>
              </a:rPr>
            </a:br>
            <a:endParaRPr lang="en-US" altLang="ja-JP" dirty="0">
              <a:solidFill>
                <a:srgbClr val="002060"/>
              </a:solidFill>
            </a:endParaRPr>
          </a:p>
        </p:txBody>
      </p:sp>
      <p:sp>
        <p:nvSpPr>
          <p:cNvPr id="17" name="楕円 16">
            <a:extLst>
              <a:ext uri="{FF2B5EF4-FFF2-40B4-BE49-F238E27FC236}">
                <a16:creationId xmlns:a16="http://schemas.microsoft.com/office/drawing/2014/main" id="{E5370702-9255-4D5B-BCCF-9CB1B24EB18C}"/>
              </a:ext>
            </a:extLst>
          </p:cNvPr>
          <p:cNvSpPr/>
          <p:nvPr/>
        </p:nvSpPr>
        <p:spPr>
          <a:xfrm>
            <a:off x="1058861" y="1016647"/>
            <a:ext cx="896938" cy="5329529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kumimoji="1" lang="ja-JP" altLang="en-US" sz="2400" dirty="0">
                <a:latin typeface="HGP創英角ｺﾞｼｯｸUB" panose="020B0A00000000000000" pitchFamily="50" charset="-128"/>
                <a:ea typeface="HGP創英角ｺﾞｼｯｸUB" panose="020B0A00000000000000" pitchFamily="50" charset="-128"/>
              </a:rPr>
              <a:t>場の</a:t>
            </a:r>
          </a:p>
          <a:p>
            <a:pPr algn="ctr">
              <a:defRPr/>
            </a:pPr>
            <a:r>
              <a:rPr kumimoji="1" lang="ja-JP" altLang="en-US" sz="2400" dirty="0">
                <a:latin typeface="HGP創英角ｺﾞｼｯｸUB" panose="020B0A00000000000000" pitchFamily="50" charset="-128"/>
                <a:ea typeface="HGP創英角ｺﾞｼｯｸUB" panose="020B0A00000000000000" pitchFamily="50" charset="-128"/>
              </a:rPr>
              <a:t>デザイン</a:t>
            </a:r>
          </a:p>
        </p:txBody>
      </p:sp>
      <p:sp>
        <p:nvSpPr>
          <p:cNvPr id="18" name="楕円 17">
            <a:extLst>
              <a:ext uri="{FF2B5EF4-FFF2-40B4-BE49-F238E27FC236}">
                <a16:creationId xmlns:a16="http://schemas.microsoft.com/office/drawing/2014/main" id="{57B6B737-EAE9-4D4B-8E4E-5DE722B6983E}"/>
              </a:ext>
            </a:extLst>
          </p:cNvPr>
          <p:cNvSpPr/>
          <p:nvPr/>
        </p:nvSpPr>
        <p:spPr>
          <a:xfrm>
            <a:off x="8846852" y="3767854"/>
            <a:ext cx="2569124" cy="906620"/>
          </a:xfrm>
          <a:prstGeom prst="ellipse">
            <a:avLst/>
          </a:prstGeom>
          <a:solidFill>
            <a:schemeClr val="accent4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kumimoji="1" lang="ja-JP" altLang="en-US" sz="2400" dirty="0">
                <a:latin typeface="HGP創英角ｺﾞｼｯｸUB" panose="020B0A00000000000000" pitchFamily="50" charset="-128"/>
                <a:ea typeface="HGP創英角ｺﾞｼｯｸUB" panose="020B0A00000000000000" pitchFamily="50" charset="-128"/>
              </a:rPr>
              <a:t>構造化</a:t>
            </a:r>
          </a:p>
        </p:txBody>
      </p:sp>
      <p:sp>
        <p:nvSpPr>
          <p:cNvPr id="19" name="矩形 19">
            <a:extLst>
              <a:ext uri="{FF2B5EF4-FFF2-40B4-BE49-F238E27FC236}">
                <a16:creationId xmlns:a16="http://schemas.microsoft.com/office/drawing/2014/main" id="{74121135-5703-4785-850B-DB242714F8AF}"/>
              </a:ext>
            </a:extLst>
          </p:cNvPr>
          <p:cNvSpPr/>
          <p:nvPr/>
        </p:nvSpPr>
        <p:spPr>
          <a:xfrm>
            <a:off x="2110147" y="2804840"/>
            <a:ext cx="6583680" cy="1872208"/>
          </a:xfrm>
          <a:prstGeom prst="rect">
            <a:avLst/>
          </a:prstGeom>
          <a:gradFill>
            <a:gsLst>
              <a:gs pos="1000">
                <a:srgbClr val="7FC83F">
                  <a:alpha val="5000"/>
                </a:srgbClr>
              </a:gs>
              <a:gs pos="18000">
                <a:srgbClr val="489CD1">
                  <a:alpha val="5000"/>
                </a:srgbClr>
              </a:gs>
              <a:gs pos="36000">
                <a:srgbClr val="9B2486">
                  <a:alpha val="5000"/>
                </a:srgbClr>
              </a:gs>
              <a:gs pos="52000">
                <a:srgbClr val="D33634">
                  <a:alpha val="5000"/>
                </a:srgbClr>
              </a:gs>
              <a:gs pos="68000">
                <a:srgbClr val="E93668">
                  <a:alpha val="5000"/>
                </a:srgbClr>
              </a:gs>
              <a:gs pos="83000">
                <a:srgbClr val="E46C33">
                  <a:alpha val="5000"/>
                </a:srgbClr>
              </a:gs>
              <a:gs pos="95000">
                <a:srgbClr val="F5C248">
                  <a:alpha val="5000"/>
                </a:srgbClr>
              </a:gs>
            </a:gsLst>
          </a:gradFill>
          <a:ln w="72000">
            <a:gradFill>
              <a:gsLst>
                <a:gs pos="1000">
                  <a:srgbClr val="7FC83F"/>
                </a:gs>
                <a:gs pos="18000">
                  <a:srgbClr val="489CD1"/>
                </a:gs>
                <a:gs pos="36000">
                  <a:srgbClr val="9B2486"/>
                </a:gs>
                <a:gs pos="52000">
                  <a:srgbClr val="D33634"/>
                </a:gs>
                <a:gs pos="68000">
                  <a:srgbClr val="E93668"/>
                </a:gs>
                <a:gs pos="83000">
                  <a:srgbClr val="E46C33"/>
                </a:gs>
                <a:gs pos="95000">
                  <a:srgbClr val="F5C248"/>
                </a:gs>
              </a:gsLst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anchor="ctr" anchorCtr="1"/>
          <a:lstStyle/>
          <a:p>
            <a:pPr>
              <a:defRPr/>
            </a:pPr>
            <a:endParaRPr lang="ja-JP" altLang="en-US">
              <a:gradFill>
                <a:gsLst>
                  <a:gs pos="1000">
                    <a:srgbClr val="7FC83F"/>
                  </a:gs>
                  <a:gs pos="18000">
                    <a:srgbClr val="489CD1"/>
                  </a:gs>
                  <a:gs pos="36000">
                    <a:srgbClr val="9B2486"/>
                  </a:gs>
                  <a:gs pos="52000">
                    <a:srgbClr val="D33634"/>
                  </a:gs>
                  <a:gs pos="68000">
                    <a:srgbClr val="E93668"/>
                  </a:gs>
                  <a:gs pos="83000">
                    <a:srgbClr val="E46C33"/>
                  </a:gs>
                  <a:gs pos="95000">
                    <a:srgbClr val="F5C248"/>
                  </a:gs>
                </a:gsLst>
              </a:gradFill>
            </a:endParaRPr>
          </a:p>
        </p:txBody>
      </p:sp>
      <p:sp>
        <p:nvSpPr>
          <p:cNvPr id="20" name="楕円 19">
            <a:extLst>
              <a:ext uri="{FF2B5EF4-FFF2-40B4-BE49-F238E27FC236}">
                <a16:creationId xmlns:a16="http://schemas.microsoft.com/office/drawing/2014/main" id="{182EF814-608D-42CE-B2B2-F857E8E64DEA}"/>
              </a:ext>
            </a:extLst>
          </p:cNvPr>
          <p:cNvSpPr/>
          <p:nvPr/>
        </p:nvSpPr>
        <p:spPr>
          <a:xfrm>
            <a:off x="8846852" y="2804839"/>
            <a:ext cx="2564036" cy="876573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kumimoji="1" lang="ja-JP" altLang="en-US" sz="2400" dirty="0">
                <a:latin typeface="HGP創英角ｺﾞｼｯｸUB" panose="020B0A00000000000000" pitchFamily="50" charset="-128"/>
                <a:ea typeface="HGP創英角ｺﾞｼｯｸUB" panose="020B0A00000000000000" pitchFamily="50" charset="-128"/>
              </a:rPr>
              <a:t>対人関係</a:t>
            </a:r>
          </a:p>
        </p:txBody>
      </p:sp>
      <p:sp>
        <p:nvSpPr>
          <p:cNvPr id="21" name="楕円 20">
            <a:extLst>
              <a:ext uri="{FF2B5EF4-FFF2-40B4-BE49-F238E27FC236}">
                <a16:creationId xmlns:a16="http://schemas.microsoft.com/office/drawing/2014/main" id="{53E7A2C5-42BF-4A14-B2A9-D731B9526C46}"/>
              </a:ext>
            </a:extLst>
          </p:cNvPr>
          <p:cNvSpPr/>
          <p:nvPr/>
        </p:nvSpPr>
        <p:spPr>
          <a:xfrm>
            <a:off x="5715565" y="5319831"/>
            <a:ext cx="2569124" cy="865426"/>
          </a:xfrm>
          <a:prstGeom prst="ellipse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kumimoji="1" lang="ja-JP" altLang="en-US" sz="2400" dirty="0">
                <a:latin typeface="HGP創英角ｺﾞｼｯｸUB" panose="020B0A00000000000000" pitchFamily="50" charset="-128"/>
                <a:ea typeface="HGP創英角ｺﾞｼｯｸUB" panose="020B0A00000000000000" pitchFamily="50" charset="-128"/>
              </a:rPr>
              <a:t>合意形成</a:t>
            </a:r>
          </a:p>
        </p:txBody>
      </p:sp>
    </p:spTree>
    <p:extLst>
      <p:ext uri="{BB962C8B-B14F-4D97-AF65-F5344CB8AC3E}">
        <p14:creationId xmlns:p14="http://schemas.microsoft.com/office/powerpoint/2010/main" val="97454154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8" grpId="0" animBg="1"/>
      <p:bldP spid="19" grpId="0" animBg="1"/>
      <p:bldP spid="20" grpId="0" animBg="1"/>
      <p:bldP spid="21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30" name="Picture 3">
            <a:extLst>
              <a:ext uri="{FF2B5EF4-FFF2-40B4-BE49-F238E27FC236}">
                <a16:creationId xmlns:a16="http://schemas.microsoft.com/office/drawing/2014/main" id="{4AA582AE-B629-4FD1-9C58-3B7240CB7B3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30163"/>
            <a:ext cx="12192000" cy="6958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タイトル 1">
            <a:extLst>
              <a:ext uri="{FF2B5EF4-FFF2-40B4-BE49-F238E27FC236}">
                <a16:creationId xmlns:a16="http://schemas.microsoft.com/office/drawing/2014/main" id="{2375B85C-A0E1-47F6-B478-16FFFDAC97F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23153" y="2492376"/>
            <a:ext cx="10787529" cy="1332565"/>
          </a:xfrm>
          <a:solidFill>
            <a:srgbClr val="00B0F0"/>
          </a:solidFill>
        </p:spPr>
        <p:txBody>
          <a:bodyPr rtlCol="0" anchor="ctr">
            <a:normAutofit fontScale="90000"/>
          </a:bodyPr>
          <a:lstStyle/>
          <a:p>
            <a:pPr algn="just">
              <a:defRPr/>
            </a:pPr>
            <a:r>
              <a:rPr lang="en-US" altLang="ja-JP" dirty="0">
                <a:solidFill>
                  <a:srgbClr val="002060"/>
                </a:solidFill>
                <a:latin typeface="HGS創英角ｺﾞｼｯｸUB" panose="020B0A00000000000000" pitchFamily="50" charset="-128"/>
                <a:ea typeface="HGS創英角ｺﾞｼｯｸUB" panose="020B0A00000000000000" pitchFamily="50" charset="-128"/>
              </a:rPr>
              <a:t>Ⅵ.</a:t>
            </a:r>
            <a:r>
              <a:rPr lang="ja-JP" altLang="en-US" dirty="0">
                <a:solidFill>
                  <a:srgbClr val="002060"/>
                </a:solidFill>
                <a:latin typeface="HGS創英角ｺﾞｼｯｸUB" panose="020B0A00000000000000" pitchFamily="50" charset="-128"/>
                <a:ea typeface="HGS創英角ｺﾞｼｯｸUB" panose="020B0A00000000000000" pitchFamily="50" charset="-128"/>
              </a:rPr>
              <a:t>　</a:t>
            </a:r>
            <a:r>
              <a:rPr lang="ja-JP" altLang="en-US" dirty="0">
                <a:solidFill>
                  <a:schemeClr val="bg1"/>
                </a:solidFill>
                <a:latin typeface="HGS創英角ｺﾞｼｯｸUB" panose="020B0A00000000000000" pitchFamily="50" charset="-128"/>
                <a:ea typeface="HGS創英角ｺﾞｼｯｸUB" panose="020B0A00000000000000" pitchFamily="50" charset="-128"/>
              </a:rPr>
              <a:t>身に着けたい効果的なスキル</a:t>
            </a:r>
          </a:p>
        </p:txBody>
      </p:sp>
      <p:sp>
        <p:nvSpPr>
          <p:cNvPr id="48132" name="スライド番号プレースホルダー 4">
            <a:extLst>
              <a:ext uri="{FF2B5EF4-FFF2-40B4-BE49-F238E27FC236}">
                <a16:creationId xmlns:a16="http://schemas.microsoft.com/office/drawing/2014/main" id="{E750074F-9272-4AD4-B632-55380B73E06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xfrm>
            <a:off x="7464425" y="6042026"/>
            <a:ext cx="1017588" cy="5556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kumimoji="1"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kumimoji="1"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kumimoji="1"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kumimoji="1"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kumimoji="1"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kumimoji="1"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kumimoji="1"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kumimoji="1"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kumimoji="1"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D7669CEB-E300-4A3D-83EE-39967893C5D7}" type="slidenum">
              <a:rPr kumimoji="0" lang="en-US" altLang="ja-JP" sz="3200">
                <a:solidFill>
                  <a:schemeClr val="accent1"/>
                </a:solidFill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38</a:t>
            </a:fld>
            <a:endParaRPr kumimoji="0" lang="en-US" altLang="ja-JP" sz="3200">
              <a:solidFill>
                <a:schemeClr val="accent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図 26">
            <a:extLst>
              <a:ext uri="{FF2B5EF4-FFF2-40B4-BE49-F238E27FC236}">
                <a16:creationId xmlns:a16="http://schemas.microsoft.com/office/drawing/2014/main" id="{F713481C-63E7-47C8-BCDE-7EB350F2AEA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8036" y="-24548"/>
            <a:ext cx="12192000" cy="6858000"/>
          </a:xfrm>
          <a:prstGeom prst="rect">
            <a:avLst/>
          </a:prstGeom>
        </p:spPr>
      </p:pic>
      <p:sp>
        <p:nvSpPr>
          <p:cNvPr id="2" name="四角形: 角を丸くする 1">
            <a:extLst>
              <a:ext uri="{FF2B5EF4-FFF2-40B4-BE49-F238E27FC236}">
                <a16:creationId xmlns:a16="http://schemas.microsoft.com/office/drawing/2014/main" id="{5890B29B-4007-46C1-BF18-B29FD204213B}"/>
              </a:ext>
            </a:extLst>
          </p:cNvPr>
          <p:cNvSpPr/>
          <p:nvPr/>
        </p:nvSpPr>
        <p:spPr>
          <a:xfrm>
            <a:off x="2279650" y="404813"/>
            <a:ext cx="3671888" cy="863600"/>
          </a:xfrm>
          <a:prstGeom prst="round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dist">
              <a:defRPr/>
            </a:pPr>
            <a:r>
              <a:rPr kumimoji="1" lang="ja-JP" altLang="en-US" sz="4400" dirty="0">
                <a:latin typeface="HGP創英角ｺﾞｼｯｸUB" panose="020B0A00000000000000" pitchFamily="50" charset="-128"/>
                <a:ea typeface="HGP創英角ｺﾞｼｯｸUB" panose="020B0A00000000000000" pitchFamily="50" charset="-128"/>
              </a:rPr>
              <a:t>聴　く　力</a:t>
            </a:r>
          </a:p>
        </p:txBody>
      </p:sp>
      <p:sp>
        <p:nvSpPr>
          <p:cNvPr id="6" name="四角形: 角を丸くする 5">
            <a:extLst>
              <a:ext uri="{FF2B5EF4-FFF2-40B4-BE49-F238E27FC236}">
                <a16:creationId xmlns:a16="http://schemas.microsoft.com/office/drawing/2014/main" id="{7C83AFD1-2739-47A2-8E70-1CCF03DDD940}"/>
              </a:ext>
            </a:extLst>
          </p:cNvPr>
          <p:cNvSpPr/>
          <p:nvPr/>
        </p:nvSpPr>
        <p:spPr>
          <a:xfrm>
            <a:off x="6743701" y="420688"/>
            <a:ext cx="3673475" cy="863600"/>
          </a:xfrm>
          <a:prstGeom prst="roundRect">
            <a:avLst/>
          </a:prstGeom>
          <a:solidFill>
            <a:srgbClr val="FF66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kumimoji="1" lang="ja-JP" altLang="en-US" sz="4400" dirty="0">
                <a:latin typeface="HGP創英角ｺﾞｼｯｸUB" panose="020B0A00000000000000" pitchFamily="50" charset="-128"/>
                <a:ea typeface="HGP創英角ｺﾞｼｯｸUB" panose="020B0A00000000000000" pitchFamily="50" charset="-128"/>
              </a:rPr>
              <a:t>参加の手助け</a:t>
            </a:r>
          </a:p>
        </p:txBody>
      </p:sp>
      <p:sp>
        <p:nvSpPr>
          <p:cNvPr id="7" name="四角形: 角を丸くする 6">
            <a:extLst>
              <a:ext uri="{FF2B5EF4-FFF2-40B4-BE49-F238E27FC236}">
                <a16:creationId xmlns:a16="http://schemas.microsoft.com/office/drawing/2014/main" id="{B0D78141-642A-4BFF-83E9-D41BCD585D8B}"/>
              </a:ext>
            </a:extLst>
          </p:cNvPr>
          <p:cNvSpPr/>
          <p:nvPr/>
        </p:nvSpPr>
        <p:spPr>
          <a:xfrm>
            <a:off x="2279650" y="1771650"/>
            <a:ext cx="3671888" cy="865188"/>
          </a:xfrm>
          <a:prstGeom prst="round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kumimoji="1" lang="ja-JP" altLang="en-US" sz="4400" dirty="0">
                <a:latin typeface="HGP創英角ｺﾞｼｯｸUB" panose="020B0A00000000000000" pitchFamily="50" charset="-128"/>
                <a:ea typeface="HGP創英角ｺﾞｼｯｸUB" panose="020B0A00000000000000" pitchFamily="50" charset="-128"/>
              </a:rPr>
              <a:t>効果的な質問</a:t>
            </a:r>
          </a:p>
        </p:txBody>
      </p:sp>
      <p:sp>
        <p:nvSpPr>
          <p:cNvPr id="8" name="四角形: 角を丸くする 7">
            <a:extLst>
              <a:ext uri="{FF2B5EF4-FFF2-40B4-BE49-F238E27FC236}">
                <a16:creationId xmlns:a16="http://schemas.microsoft.com/office/drawing/2014/main" id="{096590AF-6B93-4522-AE77-FC05A54AEFDD}"/>
              </a:ext>
            </a:extLst>
          </p:cNvPr>
          <p:cNvSpPr/>
          <p:nvPr/>
        </p:nvSpPr>
        <p:spPr>
          <a:xfrm>
            <a:off x="2279650" y="3140075"/>
            <a:ext cx="3671888" cy="863600"/>
          </a:xfrm>
          <a:prstGeom prst="roundRect">
            <a:avLst/>
          </a:prstGeom>
          <a:solidFill>
            <a:srgbClr val="2FC9D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kumimoji="1" lang="ja-JP" altLang="en-US" sz="3000" dirty="0">
                <a:solidFill>
                  <a:schemeClr val="bg1"/>
                </a:solidFill>
                <a:latin typeface="HGP創英角ｺﾞｼｯｸUB" panose="020B0A00000000000000" pitchFamily="50" charset="-128"/>
                <a:ea typeface="HGP創英角ｺﾞｼｯｸUB" panose="020B0A00000000000000" pitchFamily="50" charset="-128"/>
              </a:rPr>
              <a:t>発言しやすい雰囲気</a:t>
            </a:r>
          </a:p>
        </p:txBody>
      </p:sp>
      <p:sp>
        <p:nvSpPr>
          <p:cNvPr id="9" name="四角形: 角を丸くする 8">
            <a:extLst>
              <a:ext uri="{FF2B5EF4-FFF2-40B4-BE49-F238E27FC236}">
                <a16:creationId xmlns:a16="http://schemas.microsoft.com/office/drawing/2014/main" id="{95001917-AC70-4E7F-864E-137E7B96B082}"/>
              </a:ext>
            </a:extLst>
          </p:cNvPr>
          <p:cNvSpPr/>
          <p:nvPr/>
        </p:nvSpPr>
        <p:spPr>
          <a:xfrm>
            <a:off x="2279650" y="4506914"/>
            <a:ext cx="3671888" cy="865187"/>
          </a:xfrm>
          <a:prstGeom prst="round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kumimoji="1" lang="ja-JP" altLang="en-US" sz="4400" dirty="0">
                <a:latin typeface="HGP創英角ｺﾞｼｯｸUB" panose="020B0A00000000000000" pitchFamily="50" charset="-128"/>
                <a:ea typeface="HGP創英角ｺﾞｼｯｸUB" panose="020B0A00000000000000" pitchFamily="50" charset="-128"/>
              </a:rPr>
              <a:t>問　題　解　決</a:t>
            </a:r>
          </a:p>
        </p:txBody>
      </p:sp>
      <p:sp>
        <p:nvSpPr>
          <p:cNvPr id="10" name="四角形: 角を丸くする 9">
            <a:extLst>
              <a:ext uri="{FF2B5EF4-FFF2-40B4-BE49-F238E27FC236}">
                <a16:creationId xmlns:a16="http://schemas.microsoft.com/office/drawing/2014/main" id="{FD1CC840-C9C0-44A9-BE2A-8F60BEDB54DA}"/>
              </a:ext>
            </a:extLst>
          </p:cNvPr>
          <p:cNvSpPr/>
          <p:nvPr/>
        </p:nvSpPr>
        <p:spPr>
          <a:xfrm>
            <a:off x="2279650" y="5751513"/>
            <a:ext cx="3671888" cy="863600"/>
          </a:xfrm>
          <a:prstGeom prst="round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kumimoji="1" lang="ja-JP" altLang="en-US" sz="4400" dirty="0">
                <a:latin typeface="HGP創英角ｺﾞｼｯｸUB" panose="020B0A00000000000000" pitchFamily="50" charset="-128"/>
                <a:ea typeface="HGP創英角ｺﾞｼｯｸUB" panose="020B0A00000000000000" pitchFamily="50" charset="-128"/>
              </a:rPr>
              <a:t>対立への対処</a:t>
            </a:r>
          </a:p>
        </p:txBody>
      </p:sp>
      <p:sp>
        <p:nvSpPr>
          <p:cNvPr id="11" name="四角形: 角を丸くする 10">
            <a:extLst>
              <a:ext uri="{FF2B5EF4-FFF2-40B4-BE49-F238E27FC236}">
                <a16:creationId xmlns:a16="http://schemas.microsoft.com/office/drawing/2014/main" id="{1A5CC53F-1A14-4E81-B2EA-BCC626943F98}"/>
              </a:ext>
            </a:extLst>
          </p:cNvPr>
          <p:cNvSpPr/>
          <p:nvPr/>
        </p:nvSpPr>
        <p:spPr>
          <a:xfrm>
            <a:off x="6727825" y="1751014"/>
            <a:ext cx="3671888" cy="865187"/>
          </a:xfrm>
          <a:prstGeom prst="roundRect">
            <a:avLst/>
          </a:prstGeom>
          <a:solidFill>
            <a:srgbClr val="0000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dist">
              <a:defRPr/>
            </a:pPr>
            <a:r>
              <a:rPr kumimoji="1" lang="ja-JP" altLang="en-US" sz="4400" dirty="0">
                <a:latin typeface="HGP創英角ｺﾞｼｯｸUB" panose="020B0A00000000000000" pitchFamily="50" charset="-128"/>
                <a:ea typeface="HGP創英角ｺﾞｼｯｸUB" panose="020B0A00000000000000" pitchFamily="50" charset="-128"/>
              </a:rPr>
              <a:t>寛容な姿勢</a:t>
            </a:r>
          </a:p>
        </p:txBody>
      </p:sp>
      <p:sp>
        <p:nvSpPr>
          <p:cNvPr id="12" name="四角形: 角を丸くする 11">
            <a:extLst>
              <a:ext uri="{FF2B5EF4-FFF2-40B4-BE49-F238E27FC236}">
                <a16:creationId xmlns:a16="http://schemas.microsoft.com/office/drawing/2014/main" id="{C3430A0B-70E0-4418-B52D-26369C605A87}"/>
              </a:ext>
            </a:extLst>
          </p:cNvPr>
          <p:cNvSpPr/>
          <p:nvPr/>
        </p:nvSpPr>
        <p:spPr>
          <a:xfrm>
            <a:off x="6732589" y="3162300"/>
            <a:ext cx="3671887" cy="863600"/>
          </a:xfrm>
          <a:prstGeom prst="roundRect">
            <a:avLst/>
          </a:prstGeom>
          <a:solidFill>
            <a:schemeClr val="tx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kumimoji="1" lang="ja-JP" altLang="en-US" sz="4400" dirty="0">
                <a:latin typeface="HGP創英角ｺﾞｼｯｸUB" panose="020B0A00000000000000" pitchFamily="50" charset="-128"/>
                <a:ea typeface="HGP創英角ｺﾞｼｯｸUB" panose="020B0A00000000000000" pitchFamily="50" charset="-128"/>
              </a:rPr>
              <a:t>多角的な見方</a:t>
            </a:r>
          </a:p>
        </p:txBody>
      </p:sp>
      <p:sp>
        <p:nvSpPr>
          <p:cNvPr id="13" name="四角形: 角を丸くする 12">
            <a:extLst>
              <a:ext uri="{FF2B5EF4-FFF2-40B4-BE49-F238E27FC236}">
                <a16:creationId xmlns:a16="http://schemas.microsoft.com/office/drawing/2014/main" id="{9A629985-E25A-4344-9D24-419B9E58166D}"/>
              </a:ext>
            </a:extLst>
          </p:cNvPr>
          <p:cNvSpPr/>
          <p:nvPr/>
        </p:nvSpPr>
        <p:spPr>
          <a:xfrm>
            <a:off x="6786564" y="4495800"/>
            <a:ext cx="3673475" cy="863600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dist">
              <a:defRPr/>
            </a:pPr>
            <a:r>
              <a:rPr kumimoji="1" lang="ja-JP" altLang="en-US" sz="4400" dirty="0">
                <a:solidFill>
                  <a:schemeClr val="bg1"/>
                </a:solidFill>
                <a:latin typeface="HGP創英角ｺﾞｼｯｸUB" panose="020B0A00000000000000" pitchFamily="50" charset="-128"/>
                <a:ea typeface="HGP創英角ｺﾞｼｯｸUB" panose="020B0A00000000000000" pitchFamily="50" charset="-128"/>
              </a:rPr>
              <a:t>進行力</a:t>
            </a:r>
          </a:p>
        </p:txBody>
      </p:sp>
      <p:sp>
        <p:nvSpPr>
          <p:cNvPr id="14" name="四角形: 角を丸くする 13">
            <a:extLst>
              <a:ext uri="{FF2B5EF4-FFF2-40B4-BE49-F238E27FC236}">
                <a16:creationId xmlns:a16="http://schemas.microsoft.com/office/drawing/2014/main" id="{AB67D1A8-AD06-48B1-AD73-BDE3F968D0E3}"/>
              </a:ext>
            </a:extLst>
          </p:cNvPr>
          <p:cNvSpPr/>
          <p:nvPr/>
        </p:nvSpPr>
        <p:spPr>
          <a:xfrm>
            <a:off x="6831014" y="5740400"/>
            <a:ext cx="3629025" cy="814388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dist">
              <a:defRPr/>
            </a:pPr>
            <a:r>
              <a:rPr kumimoji="1" lang="ja-JP" altLang="en-US" sz="4400" dirty="0">
                <a:latin typeface="HGP創英角ｺﾞｼｯｸUB" panose="020B0A00000000000000" pitchFamily="50" charset="-128"/>
                <a:ea typeface="HGP創英角ｺﾞｼｯｸUB" panose="020B0A00000000000000" pitchFamily="50" charset="-128"/>
              </a:rPr>
              <a:t>時間の管理</a:t>
            </a:r>
          </a:p>
        </p:txBody>
      </p:sp>
      <p:sp>
        <p:nvSpPr>
          <p:cNvPr id="49164" name="スライド番号プレースホルダー 2">
            <a:extLst>
              <a:ext uri="{FF2B5EF4-FFF2-40B4-BE49-F238E27FC236}">
                <a16:creationId xmlns:a16="http://schemas.microsoft.com/office/drawing/2014/main" id="{34A27ED8-F89C-4AEE-A90B-01C1B6370B1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xfrm>
            <a:off x="-120853" y="6147594"/>
            <a:ext cx="1233487" cy="5238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kumimoji="1"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kumimoji="1"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kumimoji="1"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kumimoji="1"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kumimoji="1"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kumimoji="1"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kumimoji="1"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kumimoji="1"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kumimoji="1"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3E90EEC2-62E8-4560-B432-3EF895E6D798}" type="slidenum">
              <a:rPr kumimoji="0" lang="en-US" altLang="ja-JP" sz="3200">
                <a:solidFill>
                  <a:schemeClr val="accent1"/>
                </a:solidFill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39</a:t>
            </a:fld>
            <a:endParaRPr kumimoji="0" lang="en-US" altLang="ja-JP" sz="3200" dirty="0">
              <a:solidFill>
                <a:schemeClr val="accent1"/>
              </a:solidFill>
            </a:endParaRPr>
          </a:p>
        </p:txBody>
      </p:sp>
      <p:sp>
        <p:nvSpPr>
          <p:cNvPr id="3" name="フローチャート: 結合子 2">
            <a:extLst>
              <a:ext uri="{FF2B5EF4-FFF2-40B4-BE49-F238E27FC236}">
                <a16:creationId xmlns:a16="http://schemas.microsoft.com/office/drawing/2014/main" id="{8B13B980-5D25-406C-88AC-5CF4DE4A1EE2}"/>
              </a:ext>
            </a:extLst>
          </p:cNvPr>
          <p:cNvSpPr/>
          <p:nvPr/>
        </p:nvSpPr>
        <p:spPr>
          <a:xfrm>
            <a:off x="1574800" y="492125"/>
            <a:ext cx="617538" cy="776288"/>
          </a:xfrm>
          <a:prstGeom prst="flowChartConnector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kumimoji="1" lang="ja-JP" altLang="en-US" sz="54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❶</a:t>
            </a:r>
          </a:p>
        </p:txBody>
      </p:sp>
      <p:sp>
        <p:nvSpPr>
          <p:cNvPr id="18" name="フローチャート: 結合子 17">
            <a:extLst>
              <a:ext uri="{FF2B5EF4-FFF2-40B4-BE49-F238E27FC236}">
                <a16:creationId xmlns:a16="http://schemas.microsoft.com/office/drawing/2014/main" id="{A8149CBB-5580-4EA8-A075-C9065F93E276}"/>
              </a:ext>
            </a:extLst>
          </p:cNvPr>
          <p:cNvSpPr/>
          <p:nvPr/>
        </p:nvSpPr>
        <p:spPr>
          <a:xfrm>
            <a:off x="1617664" y="4538664"/>
            <a:ext cx="619125" cy="777875"/>
          </a:xfrm>
          <a:prstGeom prst="flowChartConnector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kumimoji="1" lang="ja-JP" altLang="en-US" sz="54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❹</a:t>
            </a:r>
          </a:p>
        </p:txBody>
      </p:sp>
      <p:sp>
        <p:nvSpPr>
          <p:cNvPr id="19" name="フローチャート: 結合子 18">
            <a:extLst>
              <a:ext uri="{FF2B5EF4-FFF2-40B4-BE49-F238E27FC236}">
                <a16:creationId xmlns:a16="http://schemas.microsoft.com/office/drawing/2014/main" id="{2A918D4E-DFF9-426A-8B6C-DF63B28DED54}"/>
              </a:ext>
            </a:extLst>
          </p:cNvPr>
          <p:cNvSpPr/>
          <p:nvPr/>
        </p:nvSpPr>
        <p:spPr>
          <a:xfrm>
            <a:off x="1617664" y="5838825"/>
            <a:ext cx="619125" cy="776288"/>
          </a:xfrm>
          <a:prstGeom prst="flowChartConnector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kumimoji="1" lang="ja-JP" altLang="en-US" sz="54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❺</a:t>
            </a:r>
          </a:p>
        </p:txBody>
      </p:sp>
      <p:sp>
        <p:nvSpPr>
          <p:cNvPr id="20" name="フローチャート: 結合子 19">
            <a:extLst>
              <a:ext uri="{FF2B5EF4-FFF2-40B4-BE49-F238E27FC236}">
                <a16:creationId xmlns:a16="http://schemas.microsoft.com/office/drawing/2014/main" id="{44B3968E-7336-4DB9-930F-43B9A323DD62}"/>
              </a:ext>
            </a:extLst>
          </p:cNvPr>
          <p:cNvSpPr/>
          <p:nvPr/>
        </p:nvSpPr>
        <p:spPr>
          <a:xfrm>
            <a:off x="6057900" y="449264"/>
            <a:ext cx="617538" cy="776287"/>
          </a:xfrm>
          <a:prstGeom prst="flowChartConnector">
            <a:avLst/>
          </a:prstGeom>
          <a:solidFill>
            <a:srgbClr val="FF66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kumimoji="1" lang="ja-JP" altLang="en-US" sz="54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❻</a:t>
            </a:r>
          </a:p>
        </p:txBody>
      </p:sp>
      <p:sp>
        <p:nvSpPr>
          <p:cNvPr id="21" name="フローチャート: 結合子 20">
            <a:extLst>
              <a:ext uri="{FF2B5EF4-FFF2-40B4-BE49-F238E27FC236}">
                <a16:creationId xmlns:a16="http://schemas.microsoft.com/office/drawing/2014/main" id="{E574BF52-F91E-48E3-A43D-E82A07095E40}"/>
              </a:ext>
            </a:extLst>
          </p:cNvPr>
          <p:cNvSpPr/>
          <p:nvPr/>
        </p:nvSpPr>
        <p:spPr>
          <a:xfrm>
            <a:off x="6045200" y="1809750"/>
            <a:ext cx="617538" cy="776288"/>
          </a:xfrm>
          <a:prstGeom prst="flowChartConnector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kumimoji="1" lang="ja-JP" altLang="en-US" sz="54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❼</a:t>
            </a:r>
          </a:p>
        </p:txBody>
      </p:sp>
      <p:sp>
        <p:nvSpPr>
          <p:cNvPr id="22" name="フローチャート: 結合子 21">
            <a:extLst>
              <a:ext uri="{FF2B5EF4-FFF2-40B4-BE49-F238E27FC236}">
                <a16:creationId xmlns:a16="http://schemas.microsoft.com/office/drawing/2014/main" id="{1FEA0DEC-7812-4A35-8E1F-6AD3B4C8445F}"/>
              </a:ext>
            </a:extLst>
          </p:cNvPr>
          <p:cNvSpPr/>
          <p:nvPr/>
        </p:nvSpPr>
        <p:spPr>
          <a:xfrm>
            <a:off x="6045200" y="3182939"/>
            <a:ext cx="617538" cy="777875"/>
          </a:xfrm>
          <a:prstGeom prst="flowChartConnector">
            <a:avLst/>
          </a:prstGeom>
          <a:solidFill>
            <a:schemeClr val="accent5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kumimoji="1" lang="ja-JP" altLang="en-US" sz="54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❽</a:t>
            </a:r>
          </a:p>
        </p:txBody>
      </p:sp>
      <p:sp>
        <p:nvSpPr>
          <p:cNvPr id="23" name="フローチャート: 結合子 22">
            <a:extLst>
              <a:ext uri="{FF2B5EF4-FFF2-40B4-BE49-F238E27FC236}">
                <a16:creationId xmlns:a16="http://schemas.microsoft.com/office/drawing/2014/main" id="{C5BB9EBC-3B99-4305-9D39-9555A776ABFA}"/>
              </a:ext>
            </a:extLst>
          </p:cNvPr>
          <p:cNvSpPr/>
          <p:nvPr/>
        </p:nvSpPr>
        <p:spPr>
          <a:xfrm>
            <a:off x="6096000" y="4584700"/>
            <a:ext cx="617538" cy="776288"/>
          </a:xfrm>
          <a:prstGeom prst="flowChartConnector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kumimoji="1" lang="ja-JP" altLang="en-US" sz="54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❾</a:t>
            </a:r>
          </a:p>
        </p:txBody>
      </p:sp>
      <p:sp>
        <p:nvSpPr>
          <p:cNvPr id="24" name="フローチャート: 結合子 23">
            <a:extLst>
              <a:ext uri="{FF2B5EF4-FFF2-40B4-BE49-F238E27FC236}">
                <a16:creationId xmlns:a16="http://schemas.microsoft.com/office/drawing/2014/main" id="{6318B3C6-DC0E-4904-A865-7CFE038CAA7E}"/>
              </a:ext>
            </a:extLst>
          </p:cNvPr>
          <p:cNvSpPr/>
          <p:nvPr/>
        </p:nvSpPr>
        <p:spPr>
          <a:xfrm>
            <a:off x="6126164" y="5759450"/>
            <a:ext cx="617537" cy="776288"/>
          </a:xfrm>
          <a:prstGeom prst="flowChartConnector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kumimoji="1" lang="ja-JP" altLang="en-US" sz="54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❿</a:t>
            </a:r>
          </a:p>
        </p:txBody>
      </p:sp>
      <p:sp>
        <p:nvSpPr>
          <p:cNvPr id="25" name="フローチャート: 結合子 24">
            <a:extLst>
              <a:ext uri="{FF2B5EF4-FFF2-40B4-BE49-F238E27FC236}">
                <a16:creationId xmlns:a16="http://schemas.microsoft.com/office/drawing/2014/main" id="{F1CD3EDE-92E0-4A0B-BE11-6DFE4F571BE4}"/>
              </a:ext>
            </a:extLst>
          </p:cNvPr>
          <p:cNvSpPr/>
          <p:nvPr/>
        </p:nvSpPr>
        <p:spPr>
          <a:xfrm>
            <a:off x="1584326" y="1839914"/>
            <a:ext cx="619125" cy="776287"/>
          </a:xfrm>
          <a:prstGeom prst="flowChartConnector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kumimoji="1" lang="ja-JP" altLang="en-US" sz="54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❷</a:t>
            </a:r>
          </a:p>
        </p:txBody>
      </p:sp>
      <p:sp>
        <p:nvSpPr>
          <p:cNvPr id="26" name="フローチャート: 結合子 25">
            <a:extLst>
              <a:ext uri="{FF2B5EF4-FFF2-40B4-BE49-F238E27FC236}">
                <a16:creationId xmlns:a16="http://schemas.microsoft.com/office/drawing/2014/main" id="{09D89D1A-5CCA-4462-A715-97C9E895C3AD}"/>
              </a:ext>
            </a:extLst>
          </p:cNvPr>
          <p:cNvSpPr/>
          <p:nvPr/>
        </p:nvSpPr>
        <p:spPr>
          <a:xfrm>
            <a:off x="1620839" y="3206750"/>
            <a:ext cx="617537" cy="776288"/>
          </a:xfrm>
          <a:prstGeom prst="flowChartConnector">
            <a:avLst/>
          </a:prstGeom>
          <a:solidFill>
            <a:srgbClr val="2FC9D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kumimoji="1" lang="ja-JP" altLang="en-US" sz="54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❸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500"/>
                            </p:stCondLst>
                            <p:childTnLst>
                              <p:par>
                                <p:cTn id="2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0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500"/>
                            </p:stCondLst>
                            <p:childTnLst>
                              <p:par>
                                <p:cTn id="4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3000"/>
                            </p:stCondLst>
                            <p:childTnLst>
                              <p:par>
                                <p:cTn id="4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3500"/>
                            </p:stCondLst>
                            <p:childTnLst>
                              <p:par>
                                <p:cTn id="5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4000"/>
                            </p:stCondLst>
                            <p:childTnLst>
                              <p:par>
                                <p:cTn id="6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FAE3243C-06CD-4338-87CE-BA90CF058D58}"/>
              </a:ext>
            </a:extLst>
          </p:cNvPr>
          <p:cNvSpPr/>
          <p:nvPr/>
        </p:nvSpPr>
        <p:spPr>
          <a:xfrm>
            <a:off x="4108938" y="6204756"/>
            <a:ext cx="7600301" cy="106519"/>
          </a:xfrm>
          <a:prstGeom prst="rect">
            <a:avLst/>
          </a:prstGeom>
          <a:solidFill>
            <a:srgbClr val="FF33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7" name="図 6" descr="凧, 屋外, 男, 人 が含まれている画像&#10;&#10;自動的に生成された説明">
            <a:extLst>
              <a:ext uri="{FF2B5EF4-FFF2-40B4-BE49-F238E27FC236}">
                <a16:creationId xmlns:a16="http://schemas.microsoft.com/office/drawing/2014/main" id="{5AEB2850-5B1F-450B-9E62-4E338CBBF8E2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5970" y="3451775"/>
            <a:ext cx="3018982" cy="281063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図 8" descr="人, ポーズ, 写真, 立つ が含まれている画像&#10;&#10;自動的に生成された説明">
            <a:extLst>
              <a:ext uri="{FF2B5EF4-FFF2-40B4-BE49-F238E27FC236}">
                <a16:creationId xmlns:a16="http://schemas.microsoft.com/office/drawing/2014/main" id="{B415754E-012D-4037-BE2D-3BE087DAD612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88595" y="3379807"/>
            <a:ext cx="6045846" cy="281063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3" name="図 12" descr="人, ポーズ, 立つ, 写真 が含まれている画像&#10;&#10;自動的に生成された説明">
            <a:extLst>
              <a:ext uri="{FF2B5EF4-FFF2-40B4-BE49-F238E27FC236}">
                <a16:creationId xmlns:a16="http://schemas.microsoft.com/office/drawing/2014/main" id="{E3659CA4-7B1A-4DEC-A300-FBBDD53A2E9B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49058" y="75240"/>
            <a:ext cx="6976907" cy="32557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5" name="図 14" descr="人, 立つ, 男, 女性 が含まれている画像&#10;&#10;自動的に生成された説明">
            <a:extLst>
              <a:ext uri="{FF2B5EF4-FFF2-40B4-BE49-F238E27FC236}">
                <a16:creationId xmlns:a16="http://schemas.microsoft.com/office/drawing/2014/main" id="{261799BA-8439-42F4-B69D-F799A80F6F29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76678" y="66190"/>
            <a:ext cx="2524654" cy="313491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7" name="図 16" descr="スーツを着た男性たち&#10;&#10;自動的に生成された説明">
            <a:extLst>
              <a:ext uri="{FF2B5EF4-FFF2-40B4-BE49-F238E27FC236}">
                <a16:creationId xmlns:a16="http://schemas.microsoft.com/office/drawing/2014/main" id="{6D596C4E-D4C6-4154-ADB5-DB0ABDD7B6ED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5970" y="69448"/>
            <a:ext cx="2311134" cy="331035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図 2" descr="人, 男, 立つ, 持つ が含まれている画像&#10;&#10;自動的に生成された説明">
            <a:extLst>
              <a:ext uri="{FF2B5EF4-FFF2-40B4-BE49-F238E27FC236}">
                <a16:creationId xmlns:a16="http://schemas.microsoft.com/office/drawing/2014/main" id="{7E28D73C-177B-4391-988E-3AD16F240C92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426395" y="3321934"/>
            <a:ext cx="2627994" cy="286851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正方形/長方形 4">
            <a:extLst>
              <a:ext uri="{FF2B5EF4-FFF2-40B4-BE49-F238E27FC236}">
                <a16:creationId xmlns:a16="http://schemas.microsoft.com/office/drawing/2014/main" id="{E91A8EEB-0A83-4BC5-AAD9-1BD3A4A324FB}"/>
              </a:ext>
            </a:extLst>
          </p:cNvPr>
          <p:cNvSpPr/>
          <p:nvPr/>
        </p:nvSpPr>
        <p:spPr>
          <a:xfrm>
            <a:off x="3098639" y="5172471"/>
            <a:ext cx="8610600" cy="117389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4400" dirty="0">
                <a:solidFill>
                  <a:srgbClr val="FF0000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国際協議会　</a:t>
            </a:r>
            <a:r>
              <a:rPr kumimoji="1" lang="en-US" altLang="ja-JP" sz="4400" dirty="0">
                <a:solidFill>
                  <a:srgbClr val="FF0000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RI</a:t>
            </a:r>
            <a:r>
              <a:rPr kumimoji="1" lang="ja-JP" altLang="en-US" sz="4400" dirty="0">
                <a:solidFill>
                  <a:srgbClr val="FF0000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研修リーダー</a:t>
            </a:r>
          </a:p>
        </p:txBody>
      </p:sp>
      <p:sp>
        <p:nvSpPr>
          <p:cNvPr id="10" name="四角形: 角を丸くする 9">
            <a:extLst>
              <a:ext uri="{FF2B5EF4-FFF2-40B4-BE49-F238E27FC236}">
                <a16:creationId xmlns:a16="http://schemas.microsoft.com/office/drawing/2014/main" id="{6C23059A-3F90-490B-99F7-F494BCCECE87}"/>
              </a:ext>
            </a:extLst>
          </p:cNvPr>
          <p:cNvSpPr/>
          <p:nvPr/>
        </p:nvSpPr>
        <p:spPr>
          <a:xfrm>
            <a:off x="8616950" y="6203950"/>
            <a:ext cx="3530600" cy="65405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2000" dirty="0">
                <a:solidFill>
                  <a:srgbClr val="00FF99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(</a:t>
            </a:r>
            <a:r>
              <a:rPr kumimoji="1" lang="ja-JP" altLang="en-US" sz="2000" dirty="0">
                <a:solidFill>
                  <a:srgbClr val="00FF99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写真提供ロータリーの友</a:t>
            </a:r>
            <a:r>
              <a:rPr kumimoji="1" lang="en-US" altLang="ja-JP" sz="2000" dirty="0">
                <a:solidFill>
                  <a:srgbClr val="00FF99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)</a:t>
            </a:r>
            <a:endParaRPr kumimoji="1" lang="ja-JP" altLang="en-US" sz="2000" dirty="0">
              <a:solidFill>
                <a:srgbClr val="00FF99"/>
              </a:solidFill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8353873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4934">
        <p14:window dir="vert"/>
      </p:transition>
    </mc:Choice>
    <mc:Fallback xmlns="">
      <p:transition spd="slow" advTm="4934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26" name="Picture 3">
            <a:extLst>
              <a:ext uri="{FF2B5EF4-FFF2-40B4-BE49-F238E27FC236}">
                <a16:creationId xmlns:a16="http://schemas.microsoft.com/office/drawing/2014/main" id="{5DF47321-5F2D-44E9-B4A2-0BE348887C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53340" y="48092"/>
            <a:ext cx="12245340" cy="6958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タイトル 1">
            <a:extLst>
              <a:ext uri="{FF2B5EF4-FFF2-40B4-BE49-F238E27FC236}">
                <a16:creationId xmlns:a16="http://schemas.microsoft.com/office/drawing/2014/main" id="{11B3B6D6-25A5-4E28-9AD2-273D5E1C351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42471" y="2568537"/>
            <a:ext cx="10907058" cy="1405816"/>
          </a:xfrm>
          <a:solidFill>
            <a:srgbClr val="00B0F0"/>
          </a:solidFill>
        </p:spPr>
        <p:txBody>
          <a:bodyPr rtlCol="0" anchor="ctr">
            <a:normAutofit/>
          </a:bodyPr>
          <a:lstStyle/>
          <a:p>
            <a:pPr algn="just">
              <a:defRPr/>
            </a:pPr>
            <a:r>
              <a:rPr lang="en-US" altLang="ja-JP" sz="4800" dirty="0">
                <a:solidFill>
                  <a:srgbClr val="002060"/>
                </a:solidFill>
                <a:latin typeface="HGS創英角ｺﾞｼｯｸUB" panose="020B0A00000000000000" pitchFamily="50" charset="-128"/>
                <a:ea typeface="HGS創英角ｺﾞｼｯｸUB" panose="020B0A00000000000000" pitchFamily="50" charset="-128"/>
              </a:rPr>
              <a:t>Ⅶ.</a:t>
            </a:r>
            <a:r>
              <a:rPr lang="ja-JP" altLang="en-US" sz="4800" dirty="0">
                <a:solidFill>
                  <a:srgbClr val="002060"/>
                </a:solidFill>
                <a:latin typeface="HGS創英角ｺﾞｼｯｸUB" panose="020B0A00000000000000" pitchFamily="50" charset="-128"/>
                <a:ea typeface="HGS創英角ｺﾞｼｯｸUB" panose="020B0A00000000000000" pitchFamily="50" charset="-128"/>
              </a:rPr>
              <a:t>　</a:t>
            </a:r>
            <a:r>
              <a:rPr lang="ja-JP" altLang="en-US" sz="4800" dirty="0">
                <a:solidFill>
                  <a:schemeClr val="bg1"/>
                </a:solidFill>
                <a:latin typeface="HGS創英角ｺﾞｼｯｸUB" panose="020B0A00000000000000" pitchFamily="50" charset="-128"/>
                <a:ea typeface="HGS創英角ｺﾞｼｯｸUB" panose="020B0A00000000000000" pitchFamily="50" charset="-128"/>
              </a:rPr>
              <a:t>セッションでの具体的な留意事項</a:t>
            </a:r>
          </a:p>
        </p:txBody>
      </p:sp>
      <p:sp>
        <p:nvSpPr>
          <p:cNvPr id="52228" name="スライド番号プレースホルダー 4">
            <a:extLst>
              <a:ext uri="{FF2B5EF4-FFF2-40B4-BE49-F238E27FC236}">
                <a16:creationId xmlns:a16="http://schemas.microsoft.com/office/drawing/2014/main" id="{50825ED5-870D-4493-80A1-25FD4A29742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xfrm>
            <a:off x="7464425" y="6042025"/>
            <a:ext cx="1017588" cy="70008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kumimoji="1"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kumimoji="1"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kumimoji="1"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kumimoji="1"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kumimoji="1"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kumimoji="1"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kumimoji="1"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kumimoji="1"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kumimoji="1"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981FEE80-F807-41D7-BFBD-BCF343EDAD65}" type="slidenum">
              <a:rPr kumimoji="0" lang="en-US" altLang="ja-JP" sz="3200">
                <a:solidFill>
                  <a:schemeClr val="accent1"/>
                </a:solidFill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40</a:t>
            </a:fld>
            <a:endParaRPr kumimoji="0" lang="en-US" altLang="ja-JP" sz="3200">
              <a:solidFill>
                <a:schemeClr val="accent1"/>
              </a:solidFill>
            </a:endParaRP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 descr="背景パターン&#10;&#10;自動的に生成された説明">
            <a:extLst>
              <a:ext uri="{FF2B5EF4-FFF2-40B4-BE49-F238E27FC236}">
                <a16:creationId xmlns:a16="http://schemas.microsoft.com/office/drawing/2014/main" id="{8BA32E47-AC5D-4E21-B5FA-0CB0301D51A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340" y="-46853"/>
            <a:ext cx="12138660" cy="6823597"/>
          </a:xfrm>
          <a:prstGeom prst="rect">
            <a:avLst/>
          </a:prstGeom>
        </p:spPr>
      </p:pic>
      <p:sp>
        <p:nvSpPr>
          <p:cNvPr id="54275" name="スライド番号プレースホルダー 1">
            <a:extLst>
              <a:ext uri="{FF2B5EF4-FFF2-40B4-BE49-F238E27FC236}">
                <a16:creationId xmlns:a16="http://schemas.microsoft.com/office/drawing/2014/main" id="{D078BEFD-DDFD-491B-8CB7-E2CD718218F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xfrm>
            <a:off x="10865194" y="6411619"/>
            <a:ext cx="683339" cy="365125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kumimoji="1"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kumimoji="1"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kumimoji="1"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kumimoji="1"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kumimoji="1"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kumimoji="1"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kumimoji="1"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kumimoji="1"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kumimoji="1"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</a:pPr>
            <a:fld id="{E3DDEBAF-F868-4DD1-83D4-DB6C5A1C1195}" type="slidenum">
              <a:rPr kumimoji="0" lang="en-US" altLang="ja-JP" sz="2400">
                <a:solidFill>
                  <a:srgbClr val="FFFFFF"/>
                </a:solidFill>
              </a:rPr>
              <a:pPr>
                <a:spcBef>
                  <a:spcPct val="0"/>
                </a:spcBef>
                <a:spcAft>
                  <a:spcPts val="600"/>
                </a:spcAft>
                <a:buClrTx/>
                <a:buSzTx/>
                <a:buFontTx/>
                <a:buNone/>
              </a:pPr>
              <a:t>41</a:t>
            </a:fld>
            <a:endParaRPr kumimoji="0" lang="en-US" altLang="ja-JP" sz="2400" dirty="0">
              <a:solidFill>
                <a:srgbClr val="FFFFFF"/>
              </a:solidFill>
            </a:endParaRPr>
          </a:p>
        </p:txBody>
      </p:sp>
      <p:sp>
        <p:nvSpPr>
          <p:cNvPr id="15" name="フリーフォーム: 図形 14">
            <a:extLst>
              <a:ext uri="{FF2B5EF4-FFF2-40B4-BE49-F238E27FC236}">
                <a16:creationId xmlns:a16="http://schemas.microsoft.com/office/drawing/2014/main" id="{D5B04D5C-FDC2-4AFD-ADD7-B21A63B2DD62}"/>
              </a:ext>
            </a:extLst>
          </p:cNvPr>
          <p:cNvSpPr/>
          <p:nvPr/>
        </p:nvSpPr>
        <p:spPr>
          <a:xfrm>
            <a:off x="1842985" y="551394"/>
            <a:ext cx="1156672" cy="1652388"/>
          </a:xfrm>
          <a:custGeom>
            <a:avLst/>
            <a:gdLst>
              <a:gd name="connsiteX0" fmla="*/ 0 w 1652388"/>
              <a:gd name="connsiteY0" fmla="*/ 0 h 1156672"/>
              <a:gd name="connsiteX1" fmla="*/ 1074052 w 1652388"/>
              <a:gd name="connsiteY1" fmla="*/ 0 h 1156672"/>
              <a:gd name="connsiteX2" fmla="*/ 1652388 w 1652388"/>
              <a:gd name="connsiteY2" fmla="*/ 578336 h 1156672"/>
              <a:gd name="connsiteX3" fmla="*/ 1074052 w 1652388"/>
              <a:gd name="connsiteY3" fmla="*/ 1156672 h 1156672"/>
              <a:gd name="connsiteX4" fmla="*/ 0 w 1652388"/>
              <a:gd name="connsiteY4" fmla="*/ 1156672 h 1156672"/>
              <a:gd name="connsiteX5" fmla="*/ 578336 w 1652388"/>
              <a:gd name="connsiteY5" fmla="*/ 578336 h 1156672"/>
              <a:gd name="connsiteX6" fmla="*/ 0 w 1652388"/>
              <a:gd name="connsiteY6" fmla="*/ 0 h 11566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652388" h="1156672">
                <a:moveTo>
                  <a:pt x="1652388" y="0"/>
                </a:moveTo>
                <a:lnTo>
                  <a:pt x="1652388" y="751837"/>
                </a:lnTo>
                <a:lnTo>
                  <a:pt x="826194" y="1156672"/>
                </a:lnTo>
                <a:lnTo>
                  <a:pt x="0" y="751837"/>
                </a:lnTo>
                <a:lnTo>
                  <a:pt x="0" y="0"/>
                </a:lnTo>
                <a:lnTo>
                  <a:pt x="826194" y="404835"/>
                </a:lnTo>
                <a:lnTo>
                  <a:pt x="1652388" y="0"/>
                </a:lnTo>
                <a:close/>
              </a:path>
            </a:pathLst>
          </a:custGeom>
          <a:solidFill>
            <a:schemeClr val="accent1"/>
          </a:solidFill>
          <a:scene3d>
            <a:camera prst="orthographicFront"/>
            <a:lightRig rig="threePt" dir="t">
              <a:rot lat="0" lon="0" rev="7500000"/>
            </a:lightRig>
          </a:scene3d>
          <a:sp3d prstMaterial="plastic">
            <a:bevelT w="127000" h="25400" prst="relaxedInset"/>
          </a:sp3d>
        </p:spPr>
        <p:style>
          <a:lnRef idx="0">
            <a:schemeClr val="accent1">
              <a:hueOff val="0"/>
              <a:satOff val="0"/>
              <a:lumOff val="0"/>
              <a:alphaOff val="0"/>
            </a:schemeClr>
          </a:lnRef>
          <a:fillRef idx="3">
            <a:scrgbClr r="0" g="0" b="0"/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lIns="17780" tIns="596116" rIns="17780" bIns="596116" spcCol="1270" anchor="ctr"/>
          <a:lstStyle/>
          <a:p>
            <a:pPr algn="ctr" defTabSz="1244600">
              <a:lnSpc>
                <a:spcPct val="90000"/>
              </a:lnSpc>
              <a:spcAft>
                <a:spcPct val="35000"/>
              </a:spcAft>
              <a:defRPr/>
            </a:pPr>
            <a:r>
              <a:rPr kumimoji="1" lang="ja-JP" altLang="en-US" sz="2800" dirty="0">
                <a:solidFill>
                  <a:srgbClr val="002060"/>
                </a:solidFill>
                <a:latin typeface="HGP創英角ｺﾞｼｯｸUB" panose="020B0A00000000000000" pitchFamily="50" charset="-128"/>
                <a:ea typeface="HGP創英角ｺﾞｼｯｸUB" panose="020B0A00000000000000" pitchFamily="50" charset="-128"/>
              </a:rPr>
              <a:t>開始前</a:t>
            </a:r>
          </a:p>
        </p:txBody>
      </p:sp>
      <p:sp>
        <p:nvSpPr>
          <p:cNvPr id="16" name="フリーフォーム: 図形 15">
            <a:extLst>
              <a:ext uri="{FF2B5EF4-FFF2-40B4-BE49-F238E27FC236}">
                <a16:creationId xmlns:a16="http://schemas.microsoft.com/office/drawing/2014/main" id="{6A367F6C-0A5E-4963-9B3A-143ACDAAF576}"/>
              </a:ext>
            </a:extLst>
          </p:cNvPr>
          <p:cNvSpPr/>
          <p:nvPr/>
        </p:nvSpPr>
        <p:spPr>
          <a:xfrm>
            <a:off x="2999656" y="551395"/>
            <a:ext cx="7268264" cy="1074053"/>
          </a:xfrm>
          <a:custGeom>
            <a:avLst/>
            <a:gdLst>
              <a:gd name="connsiteX0" fmla="*/ 179012 w 1074052"/>
              <a:gd name="connsiteY0" fmla="*/ 0 h 7268263"/>
              <a:gd name="connsiteX1" fmla="*/ 895040 w 1074052"/>
              <a:gd name="connsiteY1" fmla="*/ 0 h 7268263"/>
              <a:gd name="connsiteX2" fmla="*/ 1074052 w 1074052"/>
              <a:gd name="connsiteY2" fmla="*/ 179012 h 7268263"/>
              <a:gd name="connsiteX3" fmla="*/ 1074052 w 1074052"/>
              <a:gd name="connsiteY3" fmla="*/ 7268263 h 7268263"/>
              <a:gd name="connsiteX4" fmla="*/ 1074052 w 1074052"/>
              <a:gd name="connsiteY4" fmla="*/ 7268263 h 7268263"/>
              <a:gd name="connsiteX5" fmla="*/ 0 w 1074052"/>
              <a:gd name="connsiteY5" fmla="*/ 7268263 h 7268263"/>
              <a:gd name="connsiteX6" fmla="*/ 0 w 1074052"/>
              <a:gd name="connsiteY6" fmla="*/ 7268263 h 7268263"/>
              <a:gd name="connsiteX7" fmla="*/ 0 w 1074052"/>
              <a:gd name="connsiteY7" fmla="*/ 179012 h 7268263"/>
              <a:gd name="connsiteX8" fmla="*/ 179012 w 1074052"/>
              <a:gd name="connsiteY8" fmla="*/ 0 h 72682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74052" h="7268263">
                <a:moveTo>
                  <a:pt x="1074052" y="1211402"/>
                </a:moveTo>
                <a:lnTo>
                  <a:pt x="1074052" y="6056861"/>
                </a:lnTo>
                <a:cubicBezTo>
                  <a:pt x="1074052" y="6725901"/>
                  <a:pt x="1062209" y="7268260"/>
                  <a:pt x="1047599" y="7268260"/>
                </a:cubicBezTo>
                <a:lnTo>
                  <a:pt x="0" y="7268260"/>
                </a:lnTo>
                <a:lnTo>
                  <a:pt x="0" y="7268260"/>
                </a:lnTo>
                <a:lnTo>
                  <a:pt x="0" y="3"/>
                </a:lnTo>
                <a:lnTo>
                  <a:pt x="0" y="3"/>
                </a:lnTo>
                <a:lnTo>
                  <a:pt x="1047599" y="3"/>
                </a:lnTo>
                <a:cubicBezTo>
                  <a:pt x="1062209" y="3"/>
                  <a:pt x="1074052" y="542362"/>
                  <a:pt x="1074052" y="1211402"/>
                </a:cubicBezTo>
                <a:close/>
              </a:path>
            </a:pathLst>
          </a:custGeom>
          <a:solidFill>
            <a:schemeClr val="accent1">
              <a:lumMod val="20000"/>
              <a:lumOff val="80000"/>
              <a:alpha val="90000"/>
            </a:schemeClr>
          </a:solidFill>
          <a:scene3d>
            <a:camera prst="orthographicFront"/>
            <a:lightRig rig="threePt" dir="t">
              <a:rot lat="0" lon="0" rev="7500000"/>
            </a:lightRig>
          </a:scene3d>
          <a:sp3d extrusionH="190500" prstMaterial="dkEdge">
            <a:bevelT w="135400" h="16350" prst="relaxedInset"/>
            <a:contourClr>
              <a:schemeClr val="bg1"/>
            </a:contourClr>
          </a:sp3d>
        </p:spPr>
        <p:style>
          <a:lnRef idx="1">
            <a:schemeClr val="accen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2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lIns="312929" tIns="80371" rIns="80371" bIns="80372" spcCol="1270" anchor="ctr"/>
          <a:lstStyle/>
          <a:p>
            <a:pPr marL="285750" lvl="1" indent="-285750" defTabSz="1955800">
              <a:lnSpc>
                <a:spcPct val="90000"/>
              </a:lnSpc>
              <a:spcAft>
                <a:spcPct val="15000"/>
              </a:spcAft>
              <a:buFontTx/>
              <a:buChar char="•"/>
              <a:defRPr/>
            </a:pPr>
            <a:r>
              <a:rPr kumimoji="1" lang="ja-JP" altLang="en-US" sz="4400" dirty="0">
                <a:solidFill>
                  <a:srgbClr val="0070C0"/>
                </a:solidFill>
                <a:latin typeface="HGP創英角ｺﾞｼｯｸUB" panose="020B0A00000000000000" pitchFamily="50" charset="-128"/>
                <a:ea typeface="HGP創英角ｺﾞｼｯｸUB" panose="020B0A00000000000000" pitchFamily="50" charset="-128"/>
              </a:rPr>
              <a:t>参加者を笑顔で迎える</a:t>
            </a:r>
          </a:p>
        </p:txBody>
      </p:sp>
      <p:sp>
        <p:nvSpPr>
          <p:cNvPr id="17" name="フリーフォーム: 図形 16">
            <a:extLst>
              <a:ext uri="{FF2B5EF4-FFF2-40B4-BE49-F238E27FC236}">
                <a16:creationId xmlns:a16="http://schemas.microsoft.com/office/drawing/2014/main" id="{ADD51881-FCC2-4402-8A24-BB41A87BB823}"/>
              </a:ext>
            </a:extLst>
          </p:cNvPr>
          <p:cNvSpPr/>
          <p:nvPr/>
        </p:nvSpPr>
        <p:spPr>
          <a:xfrm>
            <a:off x="1842985" y="2060847"/>
            <a:ext cx="1156672" cy="1652388"/>
          </a:xfrm>
          <a:custGeom>
            <a:avLst/>
            <a:gdLst>
              <a:gd name="connsiteX0" fmla="*/ 0 w 1652388"/>
              <a:gd name="connsiteY0" fmla="*/ 0 h 1156672"/>
              <a:gd name="connsiteX1" fmla="*/ 1074052 w 1652388"/>
              <a:gd name="connsiteY1" fmla="*/ 0 h 1156672"/>
              <a:gd name="connsiteX2" fmla="*/ 1652388 w 1652388"/>
              <a:gd name="connsiteY2" fmla="*/ 578336 h 1156672"/>
              <a:gd name="connsiteX3" fmla="*/ 1074052 w 1652388"/>
              <a:gd name="connsiteY3" fmla="*/ 1156672 h 1156672"/>
              <a:gd name="connsiteX4" fmla="*/ 0 w 1652388"/>
              <a:gd name="connsiteY4" fmla="*/ 1156672 h 1156672"/>
              <a:gd name="connsiteX5" fmla="*/ 578336 w 1652388"/>
              <a:gd name="connsiteY5" fmla="*/ 578336 h 1156672"/>
              <a:gd name="connsiteX6" fmla="*/ 0 w 1652388"/>
              <a:gd name="connsiteY6" fmla="*/ 0 h 11566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652388" h="1156672">
                <a:moveTo>
                  <a:pt x="1652388" y="0"/>
                </a:moveTo>
                <a:lnTo>
                  <a:pt x="1652388" y="751837"/>
                </a:lnTo>
                <a:lnTo>
                  <a:pt x="826194" y="1156672"/>
                </a:lnTo>
                <a:lnTo>
                  <a:pt x="0" y="751837"/>
                </a:lnTo>
                <a:lnTo>
                  <a:pt x="0" y="0"/>
                </a:lnTo>
                <a:lnTo>
                  <a:pt x="826194" y="404835"/>
                </a:lnTo>
                <a:lnTo>
                  <a:pt x="1652388" y="0"/>
                </a:lnTo>
                <a:close/>
              </a:path>
            </a:pathLst>
          </a:custGeom>
          <a:solidFill>
            <a:srgbClr val="FF6699"/>
          </a:solidFill>
          <a:scene3d>
            <a:camera prst="orthographicFront"/>
            <a:lightRig rig="threePt" dir="t">
              <a:rot lat="0" lon="0" rev="7500000"/>
            </a:lightRig>
          </a:scene3d>
          <a:sp3d prstMaterial="plastic">
            <a:bevelT w="127000" h="25400" prst="relaxedInset"/>
          </a:sp3d>
        </p:spPr>
        <p:style>
          <a:lnRef idx="0">
            <a:schemeClr val="accent1">
              <a:hueOff val="0"/>
              <a:satOff val="0"/>
              <a:lumOff val="0"/>
              <a:alphaOff val="0"/>
            </a:schemeClr>
          </a:lnRef>
          <a:fillRef idx="3">
            <a:scrgbClr r="0" g="0" b="0"/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lIns="13970" tIns="592306" rIns="13970" bIns="592306" spcCol="1270" anchor="ctr"/>
          <a:lstStyle/>
          <a:p>
            <a:pPr defTabSz="977900">
              <a:lnSpc>
                <a:spcPct val="90000"/>
              </a:lnSpc>
              <a:spcAft>
                <a:spcPct val="35000"/>
              </a:spcAft>
              <a:defRPr/>
            </a:pPr>
            <a:r>
              <a:rPr kumimoji="1" lang="ja-JP" altLang="en-US" sz="2200" dirty="0">
                <a:solidFill>
                  <a:schemeClr val="bg1"/>
                </a:solidFill>
                <a:latin typeface="HGP創英角ｺﾞｼｯｸUB" panose="020B0A00000000000000" pitchFamily="50" charset="-128"/>
                <a:ea typeface="HGP創英角ｺﾞｼｯｸUB" panose="020B0A00000000000000" pitchFamily="50" charset="-128"/>
              </a:rPr>
              <a:t>時間管理</a:t>
            </a:r>
          </a:p>
        </p:txBody>
      </p:sp>
      <p:sp>
        <p:nvSpPr>
          <p:cNvPr id="18" name="フリーフォーム: 図形 17">
            <a:extLst>
              <a:ext uri="{FF2B5EF4-FFF2-40B4-BE49-F238E27FC236}">
                <a16:creationId xmlns:a16="http://schemas.microsoft.com/office/drawing/2014/main" id="{79154922-E60F-4A63-81B3-9C8D03DDAF99}"/>
              </a:ext>
            </a:extLst>
          </p:cNvPr>
          <p:cNvSpPr/>
          <p:nvPr/>
        </p:nvSpPr>
        <p:spPr>
          <a:xfrm>
            <a:off x="2999656" y="2060849"/>
            <a:ext cx="7268264" cy="1074053"/>
          </a:xfrm>
          <a:custGeom>
            <a:avLst/>
            <a:gdLst>
              <a:gd name="connsiteX0" fmla="*/ 179012 w 1074052"/>
              <a:gd name="connsiteY0" fmla="*/ 0 h 7268263"/>
              <a:gd name="connsiteX1" fmla="*/ 895040 w 1074052"/>
              <a:gd name="connsiteY1" fmla="*/ 0 h 7268263"/>
              <a:gd name="connsiteX2" fmla="*/ 1074052 w 1074052"/>
              <a:gd name="connsiteY2" fmla="*/ 179012 h 7268263"/>
              <a:gd name="connsiteX3" fmla="*/ 1074052 w 1074052"/>
              <a:gd name="connsiteY3" fmla="*/ 7268263 h 7268263"/>
              <a:gd name="connsiteX4" fmla="*/ 1074052 w 1074052"/>
              <a:gd name="connsiteY4" fmla="*/ 7268263 h 7268263"/>
              <a:gd name="connsiteX5" fmla="*/ 0 w 1074052"/>
              <a:gd name="connsiteY5" fmla="*/ 7268263 h 7268263"/>
              <a:gd name="connsiteX6" fmla="*/ 0 w 1074052"/>
              <a:gd name="connsiteY6" fmla="*/ 7268263 h 7268263"/>
              <a:gd name="connsiteX7" fmla="*/ 0 w 1074052"/>
              <a:gd name="connsiteY7" fmla="*/ 179012 h 7268263"/>
              <a:gd name="connsiteX8" fmla="*/ 179012 w 1074052"/>
              <a:gd name="connsiteY8" fmla="*/ 0 h 72682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74052" h="7268263">
                <a:moveTo>
                  <a:pt x="1074052" y="1211402"/>
                </a:moveTo>
                <a:lnTo>
                  <a:pt x="1074052" y="6056861"/>
                </a:lnTo>
                <a:cubicBezTo>
                  <a:pt x="1074052" y="6725901"/>
                  <a:pt x="1062209" y="7268260"/>
                  <a:pt x="1047599" y="7268260"/>
                </a:cubicBezTo>
                <a:lnTo>
                  <a:pt x="0" y="7268260"/>
                </a:lnTo>
                <a:lnTo>
                  <a:pt x="0" y="7268260"/>
                </a:lnTo>
                <a:lnTo>
                  <a:pt x="0" y="3"/>
                </a:lnTo>
                <a:lnTo>
                  <a:pt x="0" y="3"/>
                </a:lnTo>
                <a:lnTo>
                  <a:pt x="1047599" y="3"/>
                </a:lnTo>
                <a:cubicBezTo>
                  <a:pt x="1062209" y="3"/>
                  <a:pt x="1074052" y="542362"/>
                  <a:pt x="1074052" y="1211402"/>
                </a:cubicBezTo>
                <a:close/>
              </a:path>
            </a:pathLst>
          </a:custGeom>
          <a:solidFill>
            <a:srgbClr val="FFCCFF">
              <a:alpha val="89804"/>
            </a:srgbClr>
          </a:solidFill>
          <a:scene3d>
            <a:camera prst="orthographicFront"/>
            <a:lightRig rig="threePt" dir="t">
              <a:rot lat="0" lon="0" rev="7500000"/>
            </a:lightRig>
          </a:scene3d>
          <a:sp3d extrusionH="190500" prstMaterial="dkEdge">
            <a:bevelT w="135400" h="16350" prst="relaxedInset"/>
            <a:contourClr>
              <a:schemeClr val="bg1"/>
            </a:contourClr>
          </a:sp3d>
        </p:spPr>
        <p:style>
          <a:lnRef idx="1">
            <a:schemeClr val="accen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2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lIns="284481" tIns="77831" rIns="77831" bIns="77832" spcCol="1270" anchor="ctr"/>
          <a:lstStyle/>
          <a:p>
            <a:pPr marL="285750" lvl="1" indent="-285750" defTabSz="1778000">
              <a:lnSpc>
                <a:spcPct val="90000"/>
              </a:lnSpc>
              <a:spcAft>
                <a:spcPct val="15000"/>
              </a:spcAft>
              <a:buFontTx/>
              <a:buChar char="•"/>
              <a:defRPr/>
            </a:pPr>
            <a:r>
              <a:rPr kumimoji="1" lang="ja-JP" altLang="en-US" sz="4000" dirty="0">
                <a:solidFill>
                  <a:srgbClr val="C00000"/>
                </a:solidFill>
                <a:latin typeface="HGP創英角ｺﾞｼｯｸUB" panose="020B0A00000000000000" pitchFamily="50" charset="-128"/>
                <a:ea typeface="HGP創英角ｺﾞｼｯｸUB" panose="020B0A00000000000000" pitchFamily="50" charset="-128"/>
              </a:rPr>
              <a:t>時計を見るタイミングは注意</a:t>
            </a:r>
          </a:p>
        </p:txBody>
      </p:sp>
      <p:sp>
        <p:nvSpPr>
          <p:cNvPr id="19" name="フリーフォーム: 図形 18">
            <a:extLst>
              <a:ext uri="{FF2B5EF4-FFF2-40B4-BE49-F238E27FC236}">
                <a16:creationId xmlns:a16="http://schemas.microsoft.com/office/drawing/2014/main" id="{2EE22CE5-4B27-44BB-BE8D-9C26F4776DDF}"/>
              </a:ext>
            </a:extLst>
          </p:cNvPr>
          <p:cNvSpPr/>
          <p:nvPr/>
        </p:nvSpPr>
        <p:spPr>
          <a:xfrm>
            <a:off x="1842985" y="3570301"/>
            <a:ext cx="1156672" cy="1652388"/>
          </a:xfrm>
          <a:custGeom>
            <a:avLst/>
            <a:gdLst>
              <a:gd name="connsiteX0" fmla="*/ 0 w 1652388"/>
              <a:gd name="connsiteY0" fmla="*/ 0 h 1156672"/>
              <a:gd name="connsiteX1" fmla="*/ 1074052 w 1652388"/>
              <a:gd name="connsiteY1" fmla="*/ 0 h 1156672"/>
              <a:gd name="connsiteX2" fmla="*/ 1652388 w 1652388"/>
              <a:gd name="connsiteY2" fmla="*/ 578336 h 1156672"/>
              <a:gd name="connsiteX3" fmla="*/ 1074052 w 1652388"/>
              <a:gd name="connsiteY3" fmla="*/ 1156672 h 1156672"/>
              <a:gd name="connsiteX4" fmla="*/ 0 w 1652388"/>
              <a:gd name="connsiteY4" fmla="*/ 1156672 h 1156672"/>
              <a:gd name="connsiteX5" fmla="*/ 578336 w 1652388"/>
              <a:gd name="connsiteY5" fmla="*/ 578336 h 1156672"/>
              <a:gd name="connsiteX6" fmla="*/ 0 w 1652388"/>
              <a:gd name="connsiteY6" fmla="*/ 0 h 11566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652388" h="1156672">
                <a:moveTo>
                  <a:pt x="1652388" y="0"/>
                </a:moveTo>
                <a:lnTo>
                  <a:pt x="1652388" y="751837"/>
                </a:lnTo>
                <a:lnTo>
                  <a:pt x="826194" y="1156672"/>
                </a:lnTo>
                <a:lnTo>
                  <a:pt x="0" y="751837"/>
                </a:lnTo>
                <a:lnTo>
                  <a:pt x="0" y="0"/>
                </a:lnTo>
                <a:lnTo>
                  <a:pt x="826194" y="404835"/>
                </a:lnTo>
                <a:lnTo>
                  <a:pt x="1652388" y="0"/>
                </a:lnTo>
                <a:close/>
              </a:path>
            </a:pathLst>
          </a:custGeom>
          <a:solidFill>
            <a:srgbClr val="7030A0"/>
          </a:solidFill>
          <a:scene3d>
            <a:camera prst="orthographicFront"/>
            <a:lightRig rig="threePt" dir="t">
              <a:rot lat="0" lon="0" rev="7500000"/>
            </a:lightRig>
          </a:scene3d>
          <a:sp3d prstMaterial="plastic">
            <a:bevelT w="127000" h="25400" prst="relaxedInset"/>
          </a:sp3d>
        </p:spPr>
        <p:style>
          <a:lnRef idx="0">
            <a:schemeClr val="accent1">
              <a:hueOff val="0"/>
              <a:satOff val="0"/>
              <a:lumOff val="0"/>
              <a:alphaOff val="0"/>
            </a:schemeClr>
          </a:lnRef>
          <a:fillRef idx="3">
            <a:scrgbClr r="0" g="0" b="0"/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lIns="20320" tIns="598656" rIns="20320" bIns="598656" spcCol="1270" anchor="ctr"/>
          <a:lstStyle/>
          <a:p>
            <a:pPr algn="ctr" defTabSz="1422400">
              <a:lnSpc>
                <a:spcPct val="90000"/>
              </a:lnSpc>
              <a:spcAft>
                <a:spcPct val="35000"/>
              </a:spcAft>
              <a:defRPr/>
            </a:pPr>
            <a:r>
              <a:rPr kumimoji="1" lang="ja-JP" altLang="en-US" sz="3200" dirty="0">
                <a:solidFill>
                  <a:schemeClr val="bg1"/>
                </a:solidFill>
                <a:latin typeface="HGP創英角ｺﾞｼｯｸUB" panose="020B0A00000000000000" pitchFamily="50" charset="-128"/>
                <a:ea typeface="HGP創英角ｺﾞｼｯｸUB" panose="020B0A00000000000000" pitchFamily="50" charset="-128"/>
              </a:rPr>
              <a:t>視線</a:t>
            </a:r>
          </a:p>
        </p:txBody>
      </p:sp>
      <p:sp>
        <p:nvSpPr>
          <p:cNvPr id="20" name="フリーフォーム: 図形 19">
            <a:extLst>
              <a:ext uri="{FF2B5EF4-FFF2-40B4-BE49-F238E27FC236}">
                <a16:creationId xmlns:a16="http://schemas.microsoft.com/office/drawing/2014/main" id="{D6DAB50F-6ACE-465D-8435-9B876FFF2A95}"/>
              </a:ext>
            </a:extLst>
          </p:cNvPr>
          <p:cNvSpPr/>
          <p:nvPr/>
        </p:nvSpPr>
        <p:spPr>
          <a:xfrm>
            <a:off x="2999658" y="3570303"/>
            <a:ext cx="7268263" cy="1074617"/>
          </a:xfrm>
          <a:custGeom>
            <a:avLst/>
            <a:gdLst>
              <a:gd name="connsiteX0" fmla="*/ 179106 w 1074617"/>
              <a:gd name="connsiteY0" fmla="*/ 0 h 7268263"/>
              <a:gd name="connsiteX1" fmla="*/ 895511 w 1074617"/>
              <a:gd name="connsiteY1" fmla="*/ 0 h 7268263"/>
              <a:gd name="connsiteX2" fmla="*/ 1074617 w 1074617"/>
              <a:gd name="connsiteY2" fmla="*/ 179106 h 7268263"/>
              <a:gd name="connsiteX3" fmla="*/ 1074617 w 1074617"/>
              <a:gd name="connsiteY3" fmla="*/ 7268263 h 7268263"/>
              <a:gd name="connsiteX4" fmla="*/ 1074617 w 1074617"/>
              <a:gd name="connsiteY4" fmla="*/ 7268263 h 7268263"/>
              <a:gd name="connsiteX5" fmla="*/ 0 w 1074617"/>
              <a:gd name="connsiteY5" fmla="*/ 7268263 h 7268263"/>
              <a:gd name="connsiteX6" fmla="*/ 0 w 1074617"/>
              <a:gd name="connsiteY6" fmla="*/ 7268263 h 7268263"/>
              <a:gd name="connsiteX7" fmla="*/ 0 w 1074617"/>
              <a:gd name="connsiteY7" fmla="*/ 179106 h 7268263"/>
              <a:gd name="connsiteX8" fmla="*/ 179106 w 1074617"/>
              <a:gd name="connsiteY8" fmla="*/ 0 h 72682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74617" h="7268263">
                <a:moveTo>
                  <a:pt x="1074617" y="1211401"/>
                </a:moveTo>
                <a:lnTo>
                  <a:pt x="1074617" y="6056862"/>
                </a:lnTo>
                <a:cubicBezTo>
                  <a:pt x="1074617" y="6725902"/>
                  <a:pt x="1062761" y="7268260"/>
                  <a:pt x="1048136" y="7268260"/>
                </a:cubicBezTo>
                <a:lnTo>
                  <a:pt x="0" y="7268260"/>
                </a:lnTo>
                <a:lnTo>
                  <a:pt x="0" y="7268260"/>
                </a:lnTo>
                <a:lnTo>
                  <a:pt x="0" y="3"/>
                </a:lnTo>
                <a:lnTo>
                  <a:pt x="0" y="3"/>
                </a:lnTo>
                <a:lnTo>
                  <a:pt x="1048136" y="3"/>
                </a:lnTo>
                <a:cubicBezTo>
                  <a:pt x="1062761" y="3"/>
                  <a:pt x="1074617" y="542361"/>
                  <a:pt x="1074617" y="1211401"/>
                </a:cubicBezTo>
                <a:close/>
              </a:path>
            </a:pathLst>
          </a:custGeom>
          <a:solidFill>
            <a:srgbClr val="9966FF">
              <a:alpha val="89804"/>
            </a:srgbClr>
          </a:solidFill>
          <a:scene3d>
            <a:camera prst="orthographicFront"/>
            <a:lightRig rig="threePt" dir="t">
              <a:rot lat="0" lon="0" rev="7500000"/>
            </a:lightRig>
          </a:scene3d>
          <a:sp3d extrusionH="190500" prstMaterial="dkEdge">
            <a:bevelT w="135400" h="16350" prst="relaxedInset"/>
            <a:contourClr>
              <a:schemeClr val="bg1"/>
            </a:contourClr>
          </a:sp3d>
        </p:spPr>
        <p:style>
          <a:lnRef idx="1">
            <a:schemeClr val="accen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2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lIns="312928" tIns="80398" rIns="80398" bIns="80398" spcCol="1270" anchor="ctr"/>
          <a:lstStyle/>
          <a:p>
            <a:pPr marL="285750" lvl="1" indent="-285750" defTabSz="1955800">
              <a:lnSpc>
                <a:spcPct val="90000"/>
              </a:lnSpc>
              <a:spcAft>
                <a:spcPct val="15000"/>
              </a:spcAft>
              <a:buFontTx/>
              <a:buChar char="•"/>
              <a:defRPr/>
            </a:pPr>
            <a:r>
              <a:rPr kumimoji="1" lang="ja-JP" altLang="en-US" sz="4400" dirty="0">
                <a:solidFill>
                  <a:schemeClr val="bg1"/>
                </a:solidFill>
                <a:latin typeface="HGP創英角ｺﾞｼｯｸUB" panose="020B0A00000000000000" pitchFamily="50" charset="-128"/>
                <a:ea typeface="HGP創英角ｺﾞｼｯｸUB" panose="020B0A00000000000000" pitchFamily="50" charset="-128"/>
              </a:rPr>
              <a:t>参加者と視線を合わせる</a:t>
            </a:r>
          </a:p>
        </p:txBody>
      </p:sp>
      <p:sp>
        <p:nvSpPr>
          <p:cNvPr id="21" name="フリーフォーム: 図形 20">
            <a:extLst>
              <a:ext uri="{FF2B5EF4-FFF2-40B4-BE49-F238E27FC236}">
                <a16:creationId xmlns:a16="http://schemas.microsoft.com/office/drawing/2014/main" id="{261A6E46-DB15-4FA0-A7CE-D7615522A7A7}"/>
              </a:ext>
            </a:extLst>
          </p:cNvPr>
          <p:cNvSpPr/>
          <p:nvPr/>
        </p:nvSpPr>
        <p:spPr>
          <a:xfrm>
            <a:off x="1842985" y="5079755"/>
            <a:ext cx="1156672" cy="1652388"/>
          </a:xfrm>
          <a:custGeom>
            <a:avLst/>
            <a:gdLst>
              <a:gd name="connsiteX0" fmla="*/ 0 w 1652388"/>
              <a:gd name="connsiteY0" fmla="*/ 0 h 1156672"/>
              <a:gd name="connsiteX1" fmla="*/ 1074052 w 1652388"/>
              <a:gd name="connsiteY1" fmla="*/ 0 h 1156672"/>
              <a:gd name="connsiteX2" fmla="*/ 1652388 w 1652388"/>
              <a:gd name="connsiteY2" fmla="*/ 578336 h 1156672"/>
              <a:gd name="connsiteX3" fmla="*/ 1074052 w 1652388"/>
              <a:gd name="connsiteY3" fmla="*/ 1156672 h 1156672"/>
              <a:gd name="connsiteX4" fmla="*/ 0 w 1652388"/>
              <a:gd name="connsiteY4" fmla="*/ 1156672 h 1156672"/>
              <a:gd name="connsiteX5" fmla="*/ 578336 w 1652388"/>
              <a:gd name="connsiteY5" fmla="*/ 578336 h 1156672"/>
              <a:gd name="connsiteX6" fmla="*/ 0 w 1652388"/>
              <a:gd name="connsiteY6" fmla="*/ 0 h 11566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652388" h="1156672">
                <a:moveTo>
                  <a:pt x="1652388" y="0"/>
                </a:moveTo>
                <a:lnTo>
                  <a:pt x="1652388" y="751837"/>
                </a:lnTo>
                <a:lnTo>
                  <a:pt x="826194" y="1156672"/>
                </a:lnTo>
                <a:lnTo>
                  <a:pt x="0" y="751837"/>
                </a:lnTo>
                <a:lnTo>
                  <a:pt x="0" y="0"/>
                </a:lnTo>
                <a:lnTo>
                  <a:pt x="826194" y="404835"/>
                </a:lnTo>
                <a:lnTo>
                  <a:pt x="1652388" y="0"/>
                </a:ln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scene3d>
            <a:camera prst="orthographicFront"/>
            <a:lightRig rig="threePt" dir="t">
              <a:rot lat="0" lon="0" rev="7500000"/>
            </a:lightRig>
          </a:scene3d>
          <a:sp3d prstMaterial="plastic">
            <a:bevelT w="127000" h="25400" prst="relaxedInset"/>
          </a:sp3d>
        </p:spPr>
        <p:style>
          <a:lnRef idx="0">
            <a:schemeClr val="accent1">
              <a:hueOff val="0"/>
              <a:satOff val="0"/>
              <a:lumOff val="0"/>
              <a:alphaOff val="0"/>
            </a:schemeClr>
          </a:lnRef>
          <a:fillRef idx="3">
            <a:scrgbClr r="0" g="0" b="0"/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lIns="17780" tIns="596116" rIns="17780" bIns="596116" spcCol="1270" anchor="ctr"/>
          <a:lstStyle/>
          <a:p>
            <a:pPr algn="ctr" defTabSz="1244600">
              <a:lnSpc>
                <a:spcPct val="90000"/>
              </a:lnSpc>
              <a:spcAft>
                <a:spcPct val="35000"/>
              </a:spcAft>
              <a:defRPr/>
            </a:pPr>
            <a:r>
              <a:rPr kumimoji="1" lang="ja-JP" altLang="en-US" sz="2800" dirty="0">
                <a:solidFill>
                  <a:schemeClr val="accent4">
                    <a:lumMod val="50000"/>
                  </a:schemeClr>
                </a:solidFill>
                <a:latin typeface="HGP創英角ｺﾞｼｯｸUB" panose="020B0A00000000000000" pitchFamily="50" charset="-128"/>
                <a:ea typeface="HGP創英角ｺﾞｼｯｸUB" panose="020B0A00000000000000" pitchFamily="50" charset="-128"/>
              </a:rPr>
              <a:t>名前</a:t>
            </a:r>
          </a:p>
        </p:txBody>
      </p:sp>
      <p:sp>
        <p:nvSpPr>
          <p:cNvPr id="22" name="フリーフォーム: 図形 21">
            <a:extLst>
              <a:ext uri="{FF2B5EF4-FFF2-40B4-BE49-F238E27FC236}">
                <a16:creationId xmlns:a16="http://schemas.microsoft.com/office/drawing/2014/main" id="{52C25C08-3E9E-4D53-99DF-F3A70E18FD0F}"/>
              </a:ext>
            </a:extLst>
          </p:cNvPr>
          <p:cNvSpPr/>
          <p:nvPr/>
        </p:nvSpPr>
        <p:spPr>
          <a:xfrm>
            <a:off x="2999656" y="5079755"/>
            <a:ext cx="7268264" cy="1074053"/>
          </a:xfrm>
          <a:custGeom>
            <a:avLst/>
            <a:gdLst>
              <a:gd name="connsiteX0" fmla="*/ 179012 w 1074052"/>
              <a:gd name="connsiteY0" fmla="*/ 0 h 7268263"/>
              <a:gd name="connsiteX1" fmla="*/ 895040 w 1074052"/>
              <a:gd name="connsiteY1" fmla="*/ 0 h 7268263"/>
              <a:gd name="connsiteX2" fmla="*/ 1074052 w 1074052"/>
              <a:gd name="connsiteY2" fmla="*/ 179012 h 7268263"/>
              <a:gd name="connsiteX3" fmla="*/ 1074052 w 1074052"/>
              <a:gd name="connsiteY3" fmla="*/ 7268263 h 7268263"/>
              <a:gd name="connsiteX4" fmla="*/ 1074052 w 1074052"/>
              <a:gd name="connsiteY4" fmla="*/ 7268263 h 7268263"/>
              <a:gd name="connsiteX5" fmla="*/ 0 w 1074052"/>
              <a:gd name="connsiteY5" fmla="*/ 7268263 h 7268263"/>
              <a:gd name="connsiteX6" fmla="*/ 0 w 1074052"/>
              <a:gd name="connsiteY6" fmla="*/ 7268263 h 7268263"/>
              <a:gd name="connsiteX7" fmla="*/ 0 w 1074052"/>
              <a:gd name="connsiteY7" fmla="*/ 179012 h 7268263"/>
              <a:gd name="connsiteX8" fmla="*/ 179012 w 1074052"/>
              <a:gd name="connsiteY8" fmla="*/ 0 h 72682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74052" h="7268263">
                <a:moveTo>
                  <a:pt x="1074052" y="1211402"/>
                </a:moveTo>
                <a:lnTo>
                  <a:pt x="1074052" y="6056861"/>
                </a:lnTo>
                <a:cubicBezTo>
                  <a:pt x="1074052" y="6725901"/>
                  <a:pt x="1062209" y="7268260"/>
                  <a:pt x="1047599" y="7268260"/>
                </a:cubicBezTo>
                <a:lnTo>
                  <a:pt x="0" y="7268260"/>
                </a:lnTo>
                <a:lnTo>
                  <a:pt x="0" y="7268260"/>
                </a:lnTo>
                <a:lnTo>
                  <a:pt x="0" y="3"/>
                </a:lnTo>
                <a:lnTo>
                  <a:pt x="0" y="3"/>
                </a:lnTo>
                <a:lnTo>
                  <a:pt x="1047599" y="3"/>
                </a:lnTo>
                <a:cubicBezTo>
                  <a:pt x="1062209" y="3"/>
                  <a:pt x="1074052" y="542362"/>
                  <a:pt x="1074052" y="1211402"/>
                </a:cubicBezTo>
                <a:close/>
              </a:path>
            </a:pathLst>
          </a:custGeom>
          <a:solidFill>
            <a:schemeClr val="accent6">
              <a:lumMod val="60000"/>
              <a:lumOff val="40000"/>
              <a:alpha val="90000"/>
            </a:schemeClr>
          </a:solidFill>
          <a:scene3d>
            <a:camera prst="orthographicFront"/>
            <a:lightRig rig="threePt" dir="t">
              <a:rot lat="0" lon="0" rev="7500000"/>
            </a:lightRig>
          </a:scene3d>
          <a:sp3d extrusionH="190500" prstMaterial="dkEdge">
            <a:bevelT w="135400" h="16350" prst="relaxedInset"/>
            <a:contourClr>
              <a:schemeClr val="bg1"/>
            </a:contourClr>
          </a:sp3d>
        </p:spPr>
        <p:style>
          <a:lnRef idx="1">
            <a:schemeClr val="accen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2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lIns="270257" tIns="76562" rIns="76561" bIns="76561" spcCol="1270" anchor="ctr"/>
          <a:lstStyle/>
          <a:p>
            <a:pPr marL="285750" lvl="1" indent="-285750" defTabSz="1689100">
              <a:lnSpc>
                <a:spcPct val="90000"/>
              </a:lnSpc>
              <a:spcAft>
                <a:spcPct val="15000"/>
              </a:spcAft>
              <a:buFontTx/>
              <a:buChar char="•"/>
              <a:defRPr/>
            </a:pPr>
            <a:r>
              <a:rPr kumimoji="1" lang="ja-JP" altLang="en-US" sz="3800" dirty="0">
                <a:solidFill>
                  <a:schemeClr val="accent5">
                    <a:lumMod val="50000"/>
                  </a:schemeClr>
                </a:solidFill>
                <a:latin typeface="HGP創英角ｺﾞｼｯｸUB" panose="020B0A00000000000000" pitchFamily="50" charset="-128"/>
                <a:ea typeface="HGP創英角ｺﾞｼｯｸUB" panose="020B0A00000000000000" pitchFamily="50" charset="-128"/>
              </a:rPr>
              <a:t>参加者を名札を見て名前で呼ぶ</a:t>
            </a:r>
          </a:p>
        </p:txBody>
      </p:sp>
    </p:spTree>
    <p:extLst>
      <p:ext uri="{BB962C8B-B14F-4D97-AF65-F5344CB8AC3E}">
        <p14:creationId xmlns:p14="http://schemas.microsoft.com/office/powerpoint/2010/main" val="22791701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図 22" descr="背景パターン&#10;&#10;自動的に生成された説明">
            <a:extLst>
              <a:ext uri="{FF2B5EF4-FFF2-40B4-BE49-F238E27FC236}">
                <a16:creationId xmlns:a16="http://schemas.microsoft.com/office/drawing/2014/main" id="{57F2E941-BEB4-4AA9-B857-230D114B703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340" y="-46853"/>
            <a:ext cx="12138660" cy="6823597"/>
          </a:xfrm>
          <a:prstGeom prst="rect">
            <a:avLst/>
          </a:prstGeom>
        </p:spPr>
      </p:pic>
      <p:sp>
        <p:nvSpPr>
          <p:cNvPr id="54275" name="スライド番号プレースホルダー 1">
            <a:extLst>
              <a:ext uri="{FF2B5EF4-FFF2-40B4-BE49-F238E27FC236}">
                <a16:creationId xmlns:a16="http://schemas.microsoft.com/office/drawing/2014/main" id="{D078BEFD-DDFD-491B-8CB7-E2CD718218F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xfrm>
            <a:off x="10865194" y="6411619"/>
            <a:ext cx="683339" cy="365125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kumimoji="1"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kumimoji="1"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kumimoji="1"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kumimoji="1"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kumimoji="1"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kumimoji="1"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kumimoji="1"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kumimoji="1"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kumimoji="1"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</a:pPr>
            <a:fld id="{E3DDEBAF-F868-4DD1-83D4-DB6C5A1C1195}" type="slidenum">
              <a:rPr kumimoji="0" lang="en-US" altLang="ja-JP" sz="2800">
                <a:solidFill>
                  <a:srgbClr val="FFFFFF"/>
                </a:solidFill>
              </a:rPr>
              <a:pPr>
                <a:spcBef>
                  <a:spcPct val="0"/>
                </a:spcBef>
                <a:spcAft>
                  <a:spcPts val="600"/>
                </a:spcAft>
                <a:buClrTx/>
                <a:buSzTx/>
                <a:buFontTx/>
                <a:buNone/>
              </a:pPr>
              <a:t>42</a:t>
            </a:fld>
            <a:endParaRPr kumimoji="0" lang="en-US" altLang="ja-JP" sz="2800" dirty="0">
              <a:solidFill>
                <a:srgbClr val="FFFFFF"/>
              </a:solidFill>
            </a:endParaRPr>
          </a:p>
        </p:txBody>
      </p:sp>
      <p:sp>
        <p:nvSpPr>
          <p:cNvPr id="4" name="フリーフォーム: 図形 3">
            <a:extLst>
              <a:ext uri="{FF2B5EF4-FFF2-40B4-BE49-F238E27FC236}">
                <a16:creationId xmlns:a16="http://schemas.microsoft.com/office/drawing/2014/main" id="{EB95C22D-0A24-4A18-B6DF-20F458048969}"/>
              </a:ext>
            </a:extLst>
          </p:cNvPr>
          <p:cNvSpPr/>
          <p:nvPr/>
        </p:nvSpPr>
        <p:spPr>
          <a:xfrm>
            <a:off x="1955548" y="338625"/>
            <a:ext cx="1156672" cy="1652388"/>
          </a:xfrm>
          <a:custGeom>
            <a:avLst/>
            <a:gdLst>
              <a:gd name="connsiteX0" fmla="*/ 0 w 1652388"/>
              <a:gd name="connsiteY0" fmla="*/ 0 h 1156672"/>
              <a:gd name="connsiteX1" fmla="*/ 1074052 w 1652388"/>
              <a:gd name="connsiteY1" fmla="*/ 0 h 1156672"/>
              <a:gd name="connsiteX2" fmla="*/ 1652388 w 1652388"/>
              <a:gd name="connsiteY2" fmla="*/ 578336 h 1156672"/>
              <a:gd name="connsiteX3" fmla="*/ 1074052 w 1652388"/>
              <a:gd name="connsiteY3" fmla="*/ 1156672 h 1156672"/>
              <a:gd name="connsiteX4" fmla="*/ 0 w 1652388"/>
              <a:gd name="connsiteY4" fmla="*/ 1156672 h 1156672"/>
              <a:gd name="connsiteX5" fmla="*/ 578336 w 1652388"/>
              <a:gd name="connsiteY5" fmla="*/ 578336 h 1156672"/>
              <a:gd name="connsiteX6" fmla="*/ 0 w 1652388"/>
              <a:gd name="connsiteY6" fmla="*/ 0 h 11566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652388" h="1156672">
                <a:moveTo>
                  <a:pt x="1652388" y="0"/>
                </a:moveTo>
                <a:lnTo>
                  <a:pt x="1652388" y="751837"/>
                </a:lnTo>
                <a:lnTo>
                  <a:pt x="826194" y="1156672"/>
                </a:lnTo>
                <a:lnTo>
                  <a:pt x="0" y="751837"/>
                </a:lnTo>
                <a:lnTo>
                  <a:pt x="0" y="0"/>
                </a:lnTo>
                <a:lnTo>
                  <a:pt x="826194" y="404835"/>
                </a:lnTo>
                <a:lnTo>
                  <a:pt x="1652388" y="0"/>
                </a:lnTo>
                <a:close/>
              </a:path>
            </a:pathLst>
          </a:custGeom>
          <a:solidFill>
            <a:srgbClr val="FFFF00"/>
          </a:solidFill>
          <a:scene3d>
            <a:camera prst="orthographicFront"/>
            <a:lightRig rig="threePt" dir="t">
              <a:rot lat="0" lon="0" rev="7500000"/>
            </a:lightRig>
          </a:scene3d>
          <a:sp3d prstMaterial="plastic">
            <a:bevelT w="127000" h="25400" prst="relaxedInset"/>
          </a:sp3d>
        </p:spPr>
        <p:style>
          <a:lnRef idx="0">
            <a:schemeClr val="accent1">
              <a:hueOff val="0"/>
              <a:satOff val="0"/>
              <a:lumOff val="0"/>
              <a:alphaOff val="0"/>
            </a:schemeClr>
          </a:lnRef>
          <a:fillRef idx="3">
            <a:scrgbClr r="0" g="0" b="0"/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4605" tIns="592941" rIns="14605" bIns="592941" numCol="1" spcCol="1270" anchor="ctr" anchorCtr="0">
            <a:noAutofit/>
          </a:bodyPr>
          <a:lstStyle/>
          <a:p>
            <a:pPr marL="0" lvl="0" indent="0" algn="ctr" defTabSz="10223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kumimoji="1" lang="ja-JP" altLang="en-US" sz="2300" kern="1200" dirty="0">
                <a:solidFill>
                  <a:srgbClr val="002060"/>
                </a:solidFill>
                <a:latin typeface="HGP創英角ｺﾞｼｯｸUB" panose="020B0A00000000000000" pitchFamily="50" charset="-128"/>
                <a:ea typeface="HGP創英角ｺﾞｼｯｸUB" panose="020B0A00000000000000" pitchFamily="50" charset="-128"/>
              </a:rPr>
              <a:t>言い換え</a:t>
            </a:r>
          </a:p>
        </p:txBody>
      </p:sp>
      <p:sp>
        <p:nvSpPr>
          <p:cNvPr id="5" name="フリーフォーム: 図形 4">
            <a:extLst>
              <a:ext uri="{FF2B5EF4-FFF2-40B4-BE49-F238E27FC236}">
                <a16:creationId xmlns:a16="http://schemas.microsoft.com/office/drawing/2014/main" id="{62558A0B-DBF5-4A08-9872-699B7007545E}"/>
              </a:ext>
            </a:extLst>
          </p:cNvPr>
          <p:cNvSpPr/>
          <p:nvPr/>
        </p:nvSpPr>
        <p:spPr>
          <a:xfrm>
            <a:off x="3112219" y="338625"/>
            <a:ext cx="7268264" cy="1074053"/>
          </a:xfrm>
          <a:custGeom>
            <a:avLst/>
            <a:gdLst>
              <a:gd name="connsiteX0" fmla="*/ 179012 w 1074052"/>
              <a:gd name="connsiteY0" fmla="*/ 0 h 7268263"/>
              <a:gd name="connsiteX1" fmla="*/ 895040 w 1074052"/>
              <a:gd name="connsiteY1" fmla="*/ 0 h 7268263"/>
              <a:gd name="connsiteX2" fmla="*/ 1074052 w 1074052"/>
              <a:gd name="connsiteY2" fmla="*/ 179012 h 7268263"/>
              <a:gd name="connsiteX3" fmla="*/ 1074052 w 1074052"/>
              <a:gd name="connsiteY3" fmla="*/ 7268263 h 7268263"/>
              <a:gd name="connsiteX4" fmla="*/ 1074052 w 1074052"/>
              <a:gd name="connsiteY4" fmla="*/ 7268263 h 7268263"/>
              <a:gd name="connsiteX5" fmla="*/ 0 w 1074052"/>
              <a:gd name="connsiteY5" fmla="*/ 7268263 h 7268263"/>
              <a:gd name="connsiteX6" fmla="*/ 0 w 1074052"/>
              <a:gd name="connsiteY6" fmla="*/ 7268263 h 7268263"/>
              <a:gd name="connsiteX7" fmla="*/ 0 w 1074052"/>
              <a:gd name="connsiteY7" fmla="*/ 179012 h 7268263"/>
              <a:gd name="connsiteX8" fmla="*/ 179012 w 1074052"/>
              <a:gd name="connsiteY8" fmla="*/ 0 h 72682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74052" h="7268263">
                <a:moveTo>
                  <a:pt x="1074052" y="1211402"/>
                </a:moveTo>
                <a:lnTo>
                  <a:pt x="1074052" y="6056861"/>
                </a:lnTo>
                <a:cubicBezTo>
                  <a:pt x="1074052" y="6725901"/>
                  <a:pt x="1062209" y="7268260"/>
                  <a:pt x="1047599" y="7268260"/>
                </a:cubicBezTo>
                <a:lnTo>
                  <a:pt x="0" y="7268260"/>
                </a:lnTo>
                <a:lnTo>
                  <a:pt x="0" y="7268260"/>
                </a:lnTo>
                <a:lnTo>
                  <a:pt x="0" y="3"/>
                </a:lnTo>
                <a:lnTo>
                  <a:pt x="0" y="3"/>
                </a:lnTo>
                <a:lnTo>
                  <a:pt x="1047599" y="3"/>
                </a:lnTo>
                <a:cubicBezTo>
                  <a:pt x="1062209" y="3"/>
                  <a:pt x="1074052" y="542362"/>
                  <a:pt x="1074052" y="1211402"/>
                </a:cubicBezTo>
                <a:close/>
              </a:path>
            </a:pathLst>
          </a:custGeom>
          <a:solidFill>
            <a:srgbClr val="FDFCE0">
              <a:alpha val="89804"/>
            </a:srgbClr>
          </a:solidFill>
          <a:scene3d>
            <a:camera prst="orthographicFront"/>
            <a:lightRig rig="threePt" dir="t">
              <a:rot lat="0" lon="0" rev="7500000"/>
            </a:lightRig>
          </a:scene3d>
          <a:sp3d extrusionH="190500" prstMaterial="dkEdge">
            <a:bevelT w="135400" h="16350" prst="relaxedInset"/>
            <a:contourClr>
              <a:schemeClr val="bg1"/>
            </a:contourClr>
          </a:sp3d>
        </p:spPr>
        <p:style>
          <a:lnRef idx="1">
            <a:schemeClr val="accen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2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256033" tIns="75291" rIns="75291" bIns="75292" numCol="1" spcCol="1270" anchor="ctr" anchorCtr="0">
            <a:noAutofit/>
          </a:bodyPr>
          <a:lstStyle/>
          <a:p>
            <a:pPr marL="285750" lvl="1" indent="-285750" algn="l" defTabSz="16002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"/>
            </a:pPr>
            <a:r>
              <a:rPr kumimoji="1" lang="ja-JP" altLang="en-US" sz="3600" kern="1200" dirty="0">
                <a:solidFill>
                  <a:schemeClr val="tx2">
                    <a:lumMod val="75000"/>
                  </a:schemeClr>
                </a:solidFill>
                <a:latin typeface="HGP創英角ｺﾞｼｯｸUB" panose="020B0A00000000000000" pitchFamily="50" charset="-128"/>
                <a:ea typeface="HGP創英角ｺﾞｼｯｸUB" panose="020B0A00000000000000" pitchFamily="50" charset="-128"/>
              </a:rPr>
              <a:t>発言をわかりやすく言い換え確認</a:t>
            </a:r>
          </a:p>
        </p:txBody>
      </p:sp>
      <p:sp>
        <p:nvSpPr>
          <p:cNvPr id="6" name="フリーフォーム: 図形 5">
            <a:extLst>
              <a:ext uri="{FF2B5EF4-FFF2-40B4-BE49-F238E27FC236}">
                <a16:creationId xmlns:a16="http://schemas.microsoft.com/office/drawing/2014/main" id="{54FEFE73-CDB2-4AD0-B13C-A2F33366441A}"/>
              </a:ext>
            </a:extLst>
          </p:cNvPr>
          <p:cNvSpPr/>
          <p:nvPr/>
        </p:nvSpPr>
        <p:spPr>
          <a:xfrm>
            <a:off x="1955548" y="1848078"/>
            <a:ext cx="1156672" cy="1652388"/>
          </a:xfrm>
          <a:custGeom>
            <a:avLst/>
            <a:gdLst>
              <a:gd name="connsiteX0" fmla="*/ 0 w 1652388"/>
              <a:gd name="connsiteY0" fmla="*/ 0 h 1156672"/>
              <a:gd name="connsiteX1" fmla="*/ 1074052 w 1652388"/>
              <a:gd name="connsiteY1" fmla="*/ 0 h 1156672"/>
              <a:gd name="connsiteX2" fmla="*/ 1652388 w 1652388"/>
              <a:gd name="connsiteY2" fmla="*/ 578336 h 1156672"/>
              <a:gd name="connsiteX3" fmla="*/ 1074052 w 1652388"/>
              <a:gd name="connsiteY3" fmla="*/ 1156672 h 1156672"/>
              <a:gd name="connsiteX4" fmla="*/ 0 w 1652388"/>
              <a:gd name="connsiteY4" fmla="*/ 1156672 h 1156672"/>
              <a:gd name="connsiteX5" fmla="*/ 578336 w 1652388"/>
              <a:gd name="connsiteY5" fmla="*/ 578336 h 1156672"/>
              <a:gd name="connsiteX6" fmla="*/ 0 w 1652388"/>
              <a:gd name="connsiteY6" fmla="*/ 0 h 11566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652388" h="1156672">
                <a:moveTo>
                  <a:pt x="1652388" y="0"/>
                </a:moveTo>
                <a:lnTo>
                  <a:pt x="1652388" y="751837"/>
                </a:lnTo>
                <a:lnTo>
                  <a:pt x="826194" y="1156672"/>
                </a:lnTo>
                <a:lnTo>
                  <a:pt x="0" y="751837"/>
                </a:lnTo>
                <a:lnTo>
                  <a:pt x="0" y="0"/>
                </a:lnTo>
                <a:lnTo>
                  <a:pt x="826194" y="404835"/>
                </a:lnTo>
                <a:lnTo>
                  <a:pt x="1652388" y="0"/>
                </a:lnTo>
                <a:close/>
              </a:path>
            </a:pathLst>
          </a:custGeom>
          <a:solidFill>
            <a:srgbClr val="C00000"/>
          </a:solidFill>
          <a:scene3d>
            <a:camera prst="orthographicFront"/>
            <a:lightRig rig="threePt" dir="t">
              <a:rot lat="0" lon="0" rev="7500000"/>
            </a:lightRig>
          </a:scene3d>
          <a:sp3d prstMaterial="plastic">
            <a:bevelT w="127000" h="25400" prst="relaxedInset"/>
          </a:sp3d>
        </p:spPr>
        <p:style>
          <a:lnRef idx="0">
            <a:schemeClr val="accent1">
              <a:hueOff val="0"/>
              <a:satOff val="0"/>
              <a:lumOff val="0"/>
              <a:alphaOff val="0"/>
            </a:schemeClr>
          </a:lnRef>
          <a:fillRef idx="3">
            <a:scrgbClr r="0" g="0" b="0"/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0320" tIns="598656" rIns="20320" bIns="598656" numCol="1" spcCol="1270" anchor="ctr" anchorCtr="0">
            <a:noAutofit/>
          </a:bodyPr>
          <a:lstStyle/>
          <a:p>
            <a:pPr marL="0" lvl="0" indent="0" algn="ctr" defTabSz="1422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kumimoji="1" lang="ja-JP" altLang="en-US" sz="3200" kern="1200" dirty="0">
                <a:solidFill>
                  <a:schemeClr val="bg1"/>
                </a:solidFill>
                <a:latin typeface="HGP創英角ｺﾞｼｯｸUB" panose="020B0A00000000000000" pitchFamily="50" charset="-128"/>
                <a:ea typeface="HGP創英角ｺﾞｼｯｸUB" panose="020B0A00000000000000" pitchFamily="50" charset="-128"/>
              </a:rPr>
              <a:t>寛容</a:t>
            </a:r>
          </a:p>
        </p:txBody>
      </p:sp>
      <p:sp>
        <p:nvSpPr>
          <p:cNvPr id="7" name="フリーフォーム: 図形 6">
            <a:extLst>
              <a:ext uri="{FF2B5EF4-FFF2-40B4-BE49-F238E27FC236}">
                <a16:creationId xmlns:a16="http://schemas.microsoft.com/office/drawing/2014/main" id="{6251DADC-0C30-48B0-BE6B-5E2F15F7FCBE}"/>
              </a:ext>
            </a:extLst>
          </p:cNvPr>
          <p:cNvSpPr/>
          <p:nvPr/>
        </p:nvSpPr>
        <p:spPr>
          <a:xfrm>
            <a:off x="3112220" y="1848079"/>
            <a:ext cx="7268263" cy="1074617"/>
          </a:xfrm>
          <a:custGeom>
            <a:avLst/>
            <a:gdLst>
              <a:gd name="connsiteX0" fmla="*/ 179106 w 1074617"/>
              <a:gd name="connsiteY0" fmla="*/ 0 h 7268263"/>
              <a:gd name="connsiteX1" fmla="*/ 895511 w 1074617"/>
              <a:gd name="connsiteY1" fmla="*/ 0 h 7268263"/>
              <a:gd name="connsiteX2" fmla="*/ 1074617 w 1074617"/>
              <a:gd name="connsiteY2" fmla="*/ 179106 h 7268263"/>
              <a:gd name="connsiteX3" fmla="*/ 1074617 w 1074617"/>
              <a:gd name="connsiteY3" fmla="*/ 7268263 h 7268263"/>
              <a:gd name="connsiteX4" fmla="*/ 1074617 w 1074617"/>
              <a:gd name="connsiteY4" fmla="*/ 7268263 h 7268263"/>
              <a:gd name="connsiteX5" fmla="*/ 0 w 1074617"/>
              <a:gd name="connsiteY5" fmla="*/ 7268263 h 7268263"/>
              <a:gd name="connsiteX6" fmla="*/ 0 w 1074617"/>
              <a:gd name="connsiteY6" fmla="*/ 7268263 h 7268263"/>
              <a:gd name="connsiteX7" fmla="*/ 0 w 1074617"/>
              <a:gd name="connsiteY7" fmla="*/ 179106 h 7268263"/>
              <a:gd name="connsiteX8" fmla="*/ 179106 w 1074617"/>
              <a:gd name="connsiteY8" fmla="*/ 0 h 72682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74617" h="7268263">
                <a:moveTo>
                  <a:pt x="1074617" y="1211401"/>
                </a:moveTo>
                <a:lnTo>
                  <a:pt x="1074617" y="6056862"/>
                </a:lnTo>
                <a:cubicBezTo>
                  <a:pt x="1074617" y="6725902"/>
                  <a:pt x="1062761" y="7268260"/>
                  <a:pt x="1048136" y="7268260"/>
                </a:cubicBezTo>
                <a:lnTo>
                  <a:pt x="0" y="7268260"/>
                </a:lnTo>
                <a:lnTo>
                  <a:pt x="0" y="7268260"/>
                </a:lnTo>
                <a:lnTo>
                  <a:pt x="0" y="3"/>
                </a:lnTo>
                <a:lnTo>
                  <a:pt x="0" y="3"/>
                </a:lnTo>
                <a:lnTo>
                  <a:pt x="1048136" y="3"/>
                </a:lnTo>
                <a:cubicBezTo>
                  <a:pt x="1062761" y="3"/>
                  <a:pt x="1074617" y="542361"/>
                  <a:pt x="1074617" y="1211401"/>
                </a:cubicBezTo>
                <a:close/>
              </a:path>
            </a:pathLst>
          </a:custGeom>
          <a:solidFill>
            <a:srgbClr val="FF9966">
              <a:alpha val="89804"/>
            </a:srgbClr>
          </a:solidFill>
          <a:scene3d>
            <a:camera prst="orthographicFront"/>
            <a:lightRig rig="threePt" dir="t">
              <a:rot lat="0" lon="0" rev="7500000"/>
            </a:lightRig>
          </a:scene3d>
          <a:sp3d extrusionH="190500" prstMaterial="dkEdge">
            <a:bevelT w="135400" h="16350" prst="relaxedInset"/>
            <a:contourClr>
              <a:schemeClr val="bg1"/>
            </a:contourClr>
          </a:sp3d>
        </p:spPr>
        <p:style>
          <a:lnRef idx="1">
            <a:schemeClr val="accen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2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284480" tIns="77858" rIns="77858" bIns="77858" numCol="1" spcCol="1270" anchor="ctr" anchorCtr="0">
            <a:noAutofit/>
          </a:bodyPr>
          <a:lstStyle/>
          <a:p>
            <a:pPr marL="285750" lvl="1" indent="-285750" algn="l" defTabSz="17780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"/>
            </a:pPr>
            <a:r>
              <a:rPr kumimoji="1" lang="ja-JP" altLang="en-US" sz="4000" kern="1200" dirty="0">
                <a:solidFill>
                  <a:srgbClr val="C00000"/>
                </a:solidFill>
                <a:latin typeface="HGP創英角ｺﾞｼｯｸUB" panose="020B0A00000000000000" pitchFamily="50" charset="-128"/>
                <a:ea typeface="HGP創英角ｺﾞｼｯｸUB" panose="020B0A00000000000000" pitchFamily="50" charset="-128"/>
              </a:rPr>
              <a:t>多様性を認め、批判を避ける</a:t>
            </a:r>
          </a:p>
        </p:txBody>
      </p:sp>
      <p:sp>
        <p:nvSpPr>
          <p:cNvPr id="8" name="フリーフォーム: 図形 7">
            <a:extLst>
              <a:ext uri="{FF2B5EF4-FFF2-40B4-BE49-F238E27FC236}">
                <a16:creationId xmlns:a16="http://schemas.microsoft.com/office/drawing/2014/main" id="{889334DC-AA04-406B-9425-1B29013152C5}"/>
              </a:ext>
            </a:extLst>
          </p:cNvPr>
          <p:cNvSpPr/>
          <p:nvPr/>
        </p:nvSpPr>
        <p:spPr>
          <a:xfrm>
            <a:off x="1955548" y="3357532"/>
            <a:ext cx="1156672" cy="1652388"/>
          </a:xfrm>
          <a:custGeom>
            <a:avLst/>
            <a:gdLst>
              <a:gd name="connsiteX0" fmla="*/ 0 w 1652388"/>
              <a:gd name="connsiteY0" fmla="*/ 0 h 1156672"/>
              <a:gd name="connsiteX1" fmla="*/ 1074052 w 1652388"/>
              <a:gd name="connsiteY1" fmla="*/ 0 h 1156672"/>
              <a:gd name="connsiteX2" fmla="*/ 1652388 w 1652388"/>
              <a:gd name="connsiteY2" fmla="*/ 578336 h 1156672"/>
              <a:gd name="connsiteX3" fmla="*/ 1074052 w 1652388"/>
              <a:gd name="connsiteY3" fmla="*/ 1156672 h 1156672"/>
              <a:gd name="connsiteX4" fmla="*/ 0 w 1652388"/>
              <a:gd name="connsiteY4" fmla="*/ 1156672 h 1156672"/>
              <a:gd name="connsiteX5" fmla="*/ 578336 w 1652388"/>
              <a:gd name="connsiteY5" fmla="*/ 578336 h 1156672"/>
              <a:gd name="connsiteX6" fmla="*/ 0 w 1652388"/>
              <a:gd name="connsiteY6" fmla="*/ 0 h 11566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652388" h="1156672">
                <a:moveTo>
                  <a:pt x="1652388" y="0"/>
                </a:moveTo>
                <a:lnTo>
                  <a:pt x="1652388" y="751837"/>
                </a:lnTo>
                <a:lnTo>
                  <a:pt x="826194" y="1156672"/>
                </a:lnTo>
                <a:lnTo>
                  <a:pt x="0" y="751837"/>
                </a:lnTo>
                <a:lnTo>
                  <a:pt x="0" y="0"/>
                </a:lnTo>
                <a:lnTo>
                  <a:pt x="826194" y="404835"/>
                </a:lnTo>
                <a:lnTo>
                  <a:pt x="1652388" y="0"/>
                </a:lnTo>
                <a:close/>
              </a:path>
            </a:pathLst>
          </a:custGeom>
          <a:solidFill>
            <a:schemeClr val="accent2">
              <a:lumMod val="50000"/>
            </a:schemeClr>
          </a:solidFill>
          <a:scene3d>
            <a:camera prst="orthographicFront"/>
            <a:lightRig rig="threePt" dir="t">
              <a:rot lat="0" lon="0" rev="7500000"/>
            </a:lightRig>
          </a:scene3d>
          <a:sp3d prstMaterial="plastic">
            <a:bevelT w="127000" h="25400" prst="relaxedInset"/>
          </a:sp3d>
        </p:spPr>
        <p:style>
          <a:lnRef idx="0">
            <a:schemeClr val="accent1">
              <a:hueOff val="0"/>
              <a:satOff val="0"/>
              <a:lumOff val="0"/>
              <a:alphaOff val="0"/>
            </a:schemeClr>
          </a:lnRef>
          <a:fillRef idx="3">
            <a:scrgbClr r="0" g="0" b="0"/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0320" tIns="598656" rIns="20320" bIns="598656" numCol="1" spcCol="1270" anchor="ctr" anchorCtr="0">
            <a:noAutofit/>
          </a:bodyPr>
          <a:lstStyle/>
          <a:p>
            <a:pPr marL="0" lvl="0" indent="0" algn="ctr" defTabSz="1422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kumimoji="1" lang="ja-JP" altLang="en-US" sz="3200" kern="1200" dirty="0">
                <a:solidFill>
                  <a:schemeClr val="bg1"/>
                </a:solidFill>
                <a:latin typeface="HGP創英角ｺﾞｼｯｸUB" panose="020B0A00000000000000" pitchFamily="50" charset="-128"/>
                <a:ea typeface="HGP創英角ｺﾞｼｯｸUB" panose="020B0A00000000000000" pitchFamily="50" charset="-128"/>
              </a:rPr>
              <a:t>発言</a:t>
            </a:r>
          </a:p>
        </p:txBody>
      </p:sp>
      <p:sp>
        <p:nvSpPr>
          <p:cNvPr id="9" name="フリーフォーム: 図形 8">
            <a:extLst>
              <a:ext uri="{FF2B5EF4-FFF2-40B4-BE49-F238E27FC236}">
                <a16:creationId xmlns:a16="http://schemas.microsoft.com/office/drawing/2014/main" id="{6F8AB335-E393-4C82-A28C-2079DA58FF38}"/>
              </a:ext>
            </a:extLst>
          </p:cNvPr>
          <p:cNvSpPr/>
          <p:nvPr/>
        </p:nvSpPr>
        <p:spPr>
          <a:xfrm>
            <a:off x="3143691" y="3404329"/>
            <a:ext cx="7268264" cy="1074053"/>
          </a:xfrm>
          <a:custGeom>
            <a:avLst/>
            <a:gdLst>
              <a:gd name="connsiteX0" fmla="*/ 179012 w 1074052"/>
              <a:gd name="connsiteY0" fmla="*/ 0 h 7268263"/>
              <a:gd name="connsiteX1" fmla="*/ 895040 w 1074052"/>
              <a:gd name="connsiteY1" fmla="*/ 0 h 7268263"/>
              <a:gd name="connsiteX2" fmla="*/ 1074052 w 1074052"/>
              <a:gd name="connsiteY2" fmla="*/ 179012 h 7268263"/>
              <a:gd name="connsiteX3" fmla="*/ 1074052 w 1074052"/>
              <a:gd name="connsiteY3" fmla="*/ 7268263 h 7268263"/>
              <a:gd name="connsiteX4" fmla="*/ 1074052 w 1074052"/>
              <a:gd name="connsiteY4" fmla="*/ 7268263 h 7268263"/>
              <a:gd name="connsiteX5" fmla="*/ 0 w 1074052"/>
              <a:gd name="connsiteY5" fmla="*/ 7268263 h 7268263"/>
              <a:gd name="connsiteX6" fmla="*/ 0 w 1074052"/>
              <a:gd name="connsiteY6" fmla="*/ 7268263 h 7268263"/>
              <a:gd name="connsiteX7" fmla="*/ 0 w 1074052"/>
              <a:gd name="connsiteY7" fmla="*/ 179012 h 7268263"/>
              <a:gd name="connsiteX8" fmla="*/ 179012 w 1074052"/>
              <a:gd name="connsiteY8" fmla="*/ 0 h 72682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74052" h="7268263">
                <a:moveTo>
                  <a:pt x="1074052" y="1211402"/>
                </a:moveTo>
                <a:lnTo>
                  <a:pt x="1074052" y="6056861"/>
                </a:lnTo>
                <a:cubicBezTo>
                  <a:pt x="1074052" y="6725901"/>
                  <a:pt x="1062209" y="7268260"/>
                  <a:pt x="1047599" y="7268260"/>
                </a:cubicBezTo>
                <a:lnTo>
                  <a:pt x="0" y="7268260"/>
                </a:lnTo>
                <a:lnTo>
                  <a:pt x="0" y="7268260"/>
                </a:lnTo>
                <a:lnTo>
                  <a:pt x="0" y="3"/>
                </a:lnTo>
                <a:lnTo>
                  <a:pt x="0" y="3"/>
                </a:lnTo>
                <a:lnTo>
                  <a:pt x="1047599" y="3"/>
                </a:lnTo>
                <a:cubicBezTo>
                  <a:pt x="1062209" y="3"/>
                  <a:pt x="1074052" y="542362"/>
                  <a:pt x="1074052" y="1211402"/>
                </a:cubicBezTo>
                <a:close/>
              </a:path>
            </a:pathLst>
          </a:custGeom>
          <a:solidFill>
            <a:schemeClr val="accent2">
              <a:lumMod val="75000"/>
              <a:alpha val="89804"/>
            </a:schemeClr>
          </a:solidFill>
          <a:ln>
            <a:solidFill>
              <a:schemeClr val="accent2">
                <a:lumMod val="20000"/>
                <a:lumOff val="80000"/>
              </a:schemeClr>
            </a:solidFill>
          </a:ln>
          <a:scene3d>
            <a:camera prst="orthographicFront"/>
            <a:lightRig rig="threePt" dir="t">
              <a:rot lat="0" lon="0" rev="7500000"/>
            </a:lightRig>
          </a:scene3d>
          <a:sp3d extrusionH="190500" prstMaterial="dkEdge">
            <a:bevelT w="135400" h="16350" prst="relaxedInset"/>
            <a:contourClr>
              <a:schemeClr val="bg1"/>
            </a:contourClr>
          </a:sp3d>
        </p:spPr>
        <p:style>
          <a:lnRef idx="1">
            <a:scrgbClr r="0" g="0" b="0"/>
          </a:lnRef>
          <a:fillRef idx="1">
            <a:scrgbClr r="0" g="0" b="0"/>
          </a:fillRef>
          <a:effectRef idx="2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270257" tIns="76562" rIns="76561" bIns="76561" numCol="1" spcCol="1270" anchor="ctr" anchorCtr="0">
            <a:noAutofit/>
          </a:bodyPr>
          <a:lstStyle/>
          <a:p>
            <a:pPr marL="285750" lvl="1" indent="-285750" algn="l" defTabSz="1689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"/>
            </a:pPr>
            <a:r>
              <a:rPr kumimoji="1" lang="ja-JP" altLang="en-US" sz="3800" kern="1200" dirty="0">
                <a:solidFill>
                  <a:schemeClr val="bg1"/>
                </a:solidFill>
                <a:latin typeface="HGP創英角ｺﾞｼｯｸUB" panose="020B0A00000000000000" pitchFamily="50" charset="-128"/>
                <a:ea typeface="HGP創英角ｺﾞｼｯｸUB" panose="020B0A00000000000000" pitchFamily="50" charset="-128"/>
              </a:rPr>
              <a:t>全員に偏りなく発言してもらう</a:t>
            </a:r>
          </a:p>
        </p:txBody>
      </p:sp>
      <p:sp>
        <p:nvSpPr>
          <p:cNvPr id="10" name="フリーフォーム: 図形 9">
            <a:extLst>
              <a:ext uri="{FF2B5EF4-FFF2-40B4-BE49-F238E27FC236}">
                <a16:creationId xmlns:a16="http://schemas.microsoft.com/office/drawing/2014/main" id="{ED33A852-C71E-4681-B8A0-10F6CB588FA9}"/>
              </a:ext>
            </a:extLst>
          </p:cNvPr>
          <p:cNvSpPr/>
          <p:nvPr/>
        </p:nvSpPr>
        <p:spPr>
          <a:xfrm>
            <a:off x="1955548" y="4866986"/>
            <a:ext cx="1156672" cy="1652388"/>
          </a:xfrm>
          <a:custGeom>
            <a:avLst/>
            <a:gdLst>
              <a:gd name="connsiteX0" fmla="*/ 0 w 1652388"/>
              <a:gd name="connsiteY0" fmla="*/ 0 h 1156672"/>
              <a:gd name="connsiteX1" fmla="*/ 1074052 w 1652388"/>
              <a:gd name="connsiteY1" fmla="*/ 0 h 1156672"/>
              <a:gd name="connsiteX2" fmla="*/ 1652388 w 1652388"/>
              <a:gd name="connsiteY2" fmla="*/ 578336 h 1156672"/>
              <a:gd name="connsiteX3" fmla="*/ 1074052 w 1652388"/>
              <a:gd name="connsiteY3" fmla="*/ 1156672 h 1156672"/>
              <a:gd name="connsiteX4" fmla="*/ 0 w 1652388"/>
              <a:gd name="connsiteY4" fmla="*/ 1156672 h 1156672"/>
              <a:gd name="connsiteX5" fmla="*/ 578336 w 1652388"/>
              <a:gd name="connsiteY5" fmla="*/ 578336 h 1156672"/>
              <a:gd name="connsiteX6" fmla="*/ 0 w 1652388"/>
              <a:gd name="connsiteY6" fmla="*/ 0 h 11566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652388" h="1156672">
                <a:moveTo>
                  <a:pt x="1652388" y="0"/>
                </a:moveTo>
                <a:lnTo>
                  <a:pt x="1652388" y="751837"/>
                </a:lnTo>
                <a:lnTo>
                  <a:pt x="826194" y="1156672"/>
                </a:lnTo>
                <a:lnTo>
                  <a:pt x="0" y="751837"/>
                </a:lnTo>
                <a:lnTo>
                  <a:pt x="0" y="0"/>
                </a:lnTo>
                <a:lnTo>
                  <a:pt x="826194" y="404835"/>
                </a:lnTo>
                <a:lnTo>
                  <a:pt x="1652388" y="0"/>
                </a:lnTo>
                <a:close/>
              </a:path>
            </a:pathLst>
          </a:custGeom>
          <a:solidFill>
            <a:schemeClr val="accent4">
              <a:lumMod val="75000"/>
            </a:schemeClr>
          </a:solidFill>
          <a:scene3d>
            <a:camera prst="orthographicFront"/>
            <a:lightRig rig="threePt" dir="t">
              <a:rot lat="0" lon="0" rev="7500000"/>
            </a:lightRig>
          </a:scene3d>
          <a:sp3d prstMaterial="plastic">
            <a:bevelT w="127000" h="25400" prst="relaxedInset"/>
          </a:sp3d>
        </p:spPr>
        <p:style>
          <a:lnRef idx="0">
            <a:schemeClr val="accent1">
              <a:hueOff val="0"/>
              <a:satOff val="0"/>
              <a:lumOff val="0"/>
              <a:alphaOff val="0"/>
            </a:schemeClr>
          </a:lnRef>
          <a:fillRef idx="3">
            <a:scrgbClr r="0" g="0" b="0"/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7780" tIns="596116" rIns="17780" bIns="596116" numCol="1" spcCol="1270" anchor="ctr" anchorCtr="0">
            <a:noAutofit/>
          </a:bodyPr>
          <a:lstStyle/>
          <a:p>
            <a:pPr marL="0" lvl="0" indent="0" algn="ctr" defTabSz="12446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kumimoji="1" lang="ja-JP" altLang="en-US" sz="2800" kern="1200" dirty="0">
                <a:solidFill>
                  <a:schemeClr val="bg1"/>
                </a:solidFill>
                <a:latin typeface="HGP創英角ｺﾞｼｯｸUB" panose="020B0A00000000000000" pitchFamily="50" charset="-128"/>
                <a:ea typeface="HGP創英角ｺﾞｼｯｸUB" panose="020B0A00000000000000" pitchFamily="50" charset="-128"/>
              </a:rPr>
              <a:t>まとめ</a:t>
            </a:r>
          </a:p>
        </p:txBody>
      </p:sp>
      <p:sp>
        <p:nvSpPr>
          <p:cNvPr id="11" name="フリーフォーム: 図形 10">
            <a:extLst>
              <a:ext uri="{FF2B5EF4-FFF2-40B4-BE49-F238E27FC236}">
                <a16:creationId xmlns:a16="http://schemas.microsoft.com/office/drawing/2014/main" id="{E86E60AF-0F11-41DA-90FF-723B0BD2B4C5}"/>
              </a:ext>
            </a:extLst>
          </p:cNvPr>
          <p:cNvSpPr/>
          <p:nvPr/>
        </p:nvSpPr>
        <p:spPr>
          <a:xfrm>
            <a:off x="3040227" y="4866986"/>
            <a:ext cx="7412248" cy="1074053"/>
          </a:xfrm>
          <a:custGeom>
            <a:avLst/>
            <a:gdLst>
              <a:gd name="connsiteX0" fmla="*/ 179012 w 1074052"/>
              <a:gd name="connsiteY0" fmla="*/ 0 h 7412248"/>
              <a:gd name="connsiteX1" fmla="*/ 895040 w 1074052"/>
              <a:gd name="connsiteY1" fmla="*/ 0 h 7412248"/>
              <a:gd name="connsiteX2" fmla="*/ 1074052 w 1074052"/>
              <a:gd name="connsiteY2" fmla="*/ 179012 h 7412248"/>
              <a:gd name="connsiteX3" fmla="*/ 1074052 w 1074052"/>
              <a:gd name="connsiteY3" fmla="*/ 7412248 h 7412248"/>
              <a:gd name="connsiteX4" fmla="*/ 1074052 w 1074052"/>
              <a:gd name="connsiteY4" fmla="*/ 7412248 h 7412248"/>
              <a:gd name="connsiteX5" fmla="*/ 0 w 1074052"/>
              <a:gd name="connsiteY5" fmla="*/ 7412248 h 7412248"/>
              <a:gd name="connsiteX6" fmla="*/ 0 w 1074052"/>
              <a:gd name="connsiteY6" fmla="*/ 7412248 h 7412248"/>
              <a:gd name="connsiteX7" fmla="*/ 0 w 1074052"/>
              <a:gd name="connsiteY7" fmla="*/ 179012 h 7412248"/>
              <a:gd name="connsiteX8" fmla="*/ 179012 w 1074052"/>
              <a:gd name="connsiteY8" fmla="*/ 0 h 74122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74052" h="7412248">
                <a:moveTo>
                  <a:pt x="1074052" y="1235398"/>
                </a:moveTo>
                <a:lnTo>
                  <a:pt x="1074052" y="6176850"/>
                </a:lnTo>
                <a:cubicBezTo>
                  <a:pt x="1074052" y="6859144"/>
                  <a:pt x="1062439" y="7412248"/>
                  <a:pt x="1048113" y="7412248"/>
                </a:cubicBezTo>
                <a:lnTo>
                  <a:pt x="0" y="7412248"/>
                </a:lnTo>
                <a:lnTo>
                  <a:pt x="0" y="7412248"/>
                </a:lnTo>
                <a:lnTo>
                  <a:pt x="0" y="0"/>
                </a:lnTo>
                <a:lnTo>
                  <a:pt x="0" y="0"/>
                </a:lnTo>
                <a:lnTo>
                  <a:pt x="1048113" y="0"/>
                </a:lnTo>
                <a:cubicBezTo>
                  <a:pt x="1062439" y="0"/>
                  <a:pt x="1074052" y="553104"/>
                  <a:pt x="1074052" y="1235398"/>
                </a:cubicBezTo>
                <a:close/>
              </a:path>
            </a:pathLst>
          </a:custGeom>
          <a:solidFill>
            <a:schemeClr val="accent3">
              <a:lumMod val="40000"/>
              <a:lumOff val="60000"/>
              <a:alpha val="90000"/>
            </a:schemeClr>
          </a:solidFill>
          <a:ln>
            <a:solidFill>
              <a:srgbClr val="2FC9D1"/>
            </a:solidFill>
          </a:ln>
          <a:scene3d>
            <a:camera prst="orthographicFront"/>
            <a:lightRig rig="threePt" dir="t">
              <a:rot lat="0" lon="0" rev="7500000"/>
            </a:lightRig>
          </a:scene3d>
          <a:sp3d extrusionH="190500" prstMaterial="dkEdge">
            <a:bevelT w="135400" h="16350" prst="relaxedInset"/>
            <a:contourClr>
              <a:schemeClr val="bg1"/>
            </a:contourClr>
          </a:sp3d>
        </p:spPr>
        <p:style>
          <a:lnRef idx="1">
            <a:scrgbClr r="0" g="0" b="0"/>
          </a:lnRef>
          <a:fillRef idx="1">
            <a:scrgbClr r="0" g="0" b="0"/>
          </a:fillRef>
          <a:effectRef idx="2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256033" tIns="75291" rIns="75290" bIns="75292" numCol="1" spcCol="1270" anchor="ctr" anchorCtr="0">
            <a:noAutofit/>
          </a:bodyPr>
          <a:lstStyle/>
          <a:p>
            <a:pPr marL="285750" lvl="1" indent="-285750" algn="l" defTabSz="16002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"/>
            </a:pPr>
            <a:r>
              <a:rPr kumimoji="1" lang="ja-JP" altLang="en-US" sz="3600" kern="1200" dirty="0">
                <a:solidFill>
                  <a:schemeClr val="accent5">
                    <a:lumMod val="50000"/>
                  </a:schemeClr>
                </a:solidFill>
                <a:latin typeface="HGP創英角ｺﾞｼｯｸUB" panose="020B0A00000000000000" pitchFamily="50" charset="-128"/>
                <a:ea typeface="HGP創英角ｺﾞｼｯｸUB" panose="020B0A00000000000000" pitchFamily="50" charset="-128"/>
              </a:rPr>
              <a:t>発言の整理・関連付け・要約をする</a:t>
            </a:r>
          </a:p>
        </p:txBody>
      </p:sp>
    </p:spTree>
    <p:extLst>
      <p:ext uri="{BB962C8B-B14F-4D97-AF65-F5344CB8AC3E}">
        <p14:creationId xmlns:p14="http://schemas.microsoft.com/office/powerpoint/2010/main" val="26375166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298" name="Picture 3">
            <a:extLst>
              <a:ext uri="{FF2B5EF4-FFF2-40B4-BE49-F238E27FC236}">
                <a16:creationId xmlns:a16="http://schemas.microsoft.com/office/drawing/2014/main" id="{C7FC1FE1-F36E-4252-9279-AFEEAD0424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30163"/>
            <a:ext cx="12192000" cy="6958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タイトル 1">
            <a:extLst>
              <a:ext uri="{FF2B5EF4-FFF2-40B4-BE49-F238E27FC236}">
                <a16:creationId xmlns:a16="http://schemas.microsoft.com/office/drawing/2014/main" id="{F2BDD8A6-DBE5-43BD-B392-CAF4126CDBF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72566" y="2492376"/>
            <a:ext cx="10679952" cy="1260848"/>
          </a:xfrm>
          <a:solidFill>
            <a:srgbClr val="00B0F0"/>
          </a:solidFill>
        </p:spPr>
        <p:txBody>
          <a:bodyPr rtlCol="0" anchor="ctr">
            <a:noAutofit/>
          </a:bodyPr>
          <a:lstStyle/>
          <a:p>
            <a:pPr algn="just">
              <a:defRPr/>
            </a:pPr>
            <a:r>
              <a:rPr lang="en-US" altLang="ja-JP" sz="5400" dirty="0">
                <a:solidFill>
                  <a:srgbClr val="002060"/>
                </a:solidFill>
                <a:latin typeface="HGS創英角ｺﾞｼｯｸUB" panose="020B0A00000000000000" pitchFamily="50" charset="-128"/>
                <a:ea typeface="HGS創英角ｺﾞｼｯｸUB" panose="020B0A00000000000000" pitchFamily="50" charset="-128"/>
              </a:rPr>
              <a:t>Ⅷ.</a:t>
            </a:r>
            <a:r>
              <a:rPr lang="ja-JP" altLang="en-US" sz="5400" dirty="0">
                <a:solidFill>
                  <a:srgbClr val="002060"/>
                </a:solidFill>
                <a:latin typeface="HGS創英角ｺﾞｼｯｸUB" panose="020B0A00000000000000" pitchFamily="50" charset="-128"/>
                <a:ea typeface="HGS創英角ｺﾞｼｯｸUB" panose="020B0A00000000000000" pitchFamily="50" charset="-128"/>
              </a:rPr>
              <a:t>　</a:t>
            </a:r>
            <a:r>
              <a:rPr lang="ja-JP" altLang="en-US" sz="5400" dirty="0">
                <a:solidFill>
                  <a:schemeClr val="bg1"/>
                </a:solidFill>
                <a:latin typeface="HGS創英角ｺﾞｼｯｸUB" panose="020B0A00000000000000" pitchFamily="50" charset="-128"/>
                <a:ea typeface="HGS創英角ｺﾞｼｯｸUB" panose="020B0A00000000000000" pitchFamily="50" charset="-128"/>
              </a:rPr>
              <a:t>非言語的コミュニケーション</a:t>
            </a:r>
          </a:p>
        </p:txBody>
      </p:sp>
      <p:sp>
        <p:nvSpPr>
          <p:cNvPr id="55300" name="スライド番号プレースホルダー 4">
            <a:extLst>
              <a:ext uri="{FF2B5EF4-FFF2-40B4-BE49-F238E27FC236}">
                <a16:creationId xmlns:a16="http://schemas.microsoft.com/office/drawing/2014/main" id="{A5AD5976-E572-4824-9015-18A9F3C71DF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xfrm>
            <a:off x="7319963" y="6042026"/>
            <a:ext cx="1162050" cy="78581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kumimoji="1"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kumimoji="1"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kumimoji="1"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kumimoji="1"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kumimoji="1"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kumimoji="1"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kumimoji="1"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kumimoji="1"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kumimoji="1"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2BD771C3-C0FC-448B-8F92-D60A9F6751E6}" type="slidenum">
              <a:rPr kumimoji="0" lang="en-US" altLang="ja-JP" sz="3200">
                <a:solidFill>
                  <a:schemeClr val="accent1"/>
                </a:solidFill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43</a:t>
            </a:fld>
            <a:endParaRPr kumimoji="0" lang="en-US" altLang="ja-JP" sz="3200">
              <a:solidFill>
                <a:schemeClr val="accent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 descr="テーブル, ベッド が含まれている画像&#10;&#10;自動的に生成された説明">
            <a:extLst>
              <a:ext uri="{FF2B5EF4-FFF2-40B4-BE49-F238E27FC236}">
                <a16:creationId xmlns:a16="http://schemas.microsoft.com/office/drawing/2014/main" id="{4D5B1527-0F41-4912-9D6A-4CF0B0C8B8A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6322" name="図 2" descr="人形, 挿絵 が含まれている画像&#10;&#10;自動的に生成された説明">
            <a:extLst>
              <a:ext uri="{FF2B5EF4-FFF2-40B4-BE49-F238E27FC236}">
                <a16:creationId xmlns:a16="http://schemas.microsoft.com/office/drawing/2014/main" id="{4C89CBBB-F488-4367-8988-D7985CC940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884363" y="290513"/>
            <a:ext cx="8496300" cy="6407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吹き出し: 円形 3">
            <a:extLst>
              <a:ext uri="{FF2B5EF4-FFF2-40B4-BE49-F238E27FC236}">
                <a16:creationId xmlns:a16="http://schemas.microsoft.com/office/drawing/2014/main" id="{AAAE4F15-7AD7-40AE-AC59-51E010DABB4C}"/>
              </a:ext>
            </a:extLst>
          </p:cNvPr>
          <p:cNvSpPr/>
          <p:nvPr/>
        </p:nvSpPr>
        <p:spPr>
          <a:xfrm>
            <a:off x="7681913" y="225426"/>
            <a:ext cx="2698750" cy="1984375"/>
          </a:xfrm>
          <a:prstGeom prst="wedgeEllipseCallout">
            <a:avLst>
              <a:gd name="adj1" fmla="val -80043"/>
              <a:gd name="adj2" fmla="val 53219"/>
            </a:avLst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kumimoji="1" lang="ja-JP" altLang="en-US" sz="4400" dirty="0">
                <a:latin typeface="HGS創英角ｺﾞｼｯｸUB" panose="020B0A00000000000000" pitchFamily="50" charset="-128"/>
                <a:ea typeface="HGS創英角ｺﾞｼｯｸUB" panose="020B0A00000000000000" pitchFamily="50" charset="-128"/>
              </a:rPr>
              <a:t>声の質</a:t>
            </a:r>
          </a:p>
        </p:txBody>
      </p:sp>
      <p:sp>
        <p:nvSpPr>
          <p:cNvPr id="5" name="吹き出し: 円形 4">
            <a:extLst>
              <a:ext uri="{FF2B5EF4-FFF2-40B4-BE49-F238E27FC236}">
                <a16:creationId xmlns:a16="http://schemas.microsoft.com/office/drawing/2014/main" id="{9D10638B-0104-4B61-B90A-F77CF34D9845}"/>
              </a:ext>
            </a:extLst>
          </p:cNvPr>
          <p:cNvSpPr/>
          <p:nvPr/>
        </p:nvSpPr>
        <p:spPr>
          <a:xfrm>
            <a:off x="4656139" y="4637089"/>
            <a:ext cx="2700337" cy="1984375"/>
          </a:xfrm>
          <a:prstGeom prst="wedgeEllipseCallout">
            <a:avLst>
              <a:gd name="adj1" fmla="val -4787"/>
              <a:gd name="adj2" fmla="val -128511"/>
            </a:avLst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kumimoji="1" lang="ja-JP" altLang="en-US" sz="4400" dirty="0">
                <a:latin typeface="HGS創英角ｺﾞｼｯｸUB" panose="020B0A00000000000000" pitchFamily="50" charset="-128"/>
                <a:ea typeface="HGS創英角ｺﾞｼｯｸUB" panose="020B0A00000000000000" pitchFamily="50" charset="-128"/>
              </a:rPr>
              <a:t>沈黙</a:t>
            </a:r>
          </a:p>
        </p:txBody>
      </p:sp>
      <p:sp>
        <p:nvSpPr>
          <p:cNvPr id="6" name="吹き出し: 円形 5">
            <a:extLst>
              <a:ext uri="{FF2B5EF4-FFF2-40B4-BE49-F238E27FC236}">
                <a16:creationId xmlns:a16="http://schemas.microsoft.com/office/drawing/2014/main" id="{1D1E9206-5C70-4886-96C2-D00E395C6D22}"/>
              </a:ext>
            </a:extLst>
          </p:cNvPr>
          <p:cNvSpPr/>
          <p:nvPr/>
        </p:nvSpPr>
        <p:spPr>
          <a:xfrm>
            <a:off x="7800975" y="4360863"/>
            <a:ext cx="2700338" cy="2424112"/>
          </a:xfrm>
          <a:prstGeom prst="wedgeEllipseCallout">
            <a:avLst>
              <a:gd name="adj1" fmla="val -57173"/>
              <a:gd name="adj2" fmla="val -71263"/>
            </a:avLst>
          </a:prstGeom>
          <a:solidFill>
            <a:srgbClr val="9966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kumimoji="1" lang="ja-JP" altLang="en-US" sz="4400" dirty="0">
                <a:latin typeface="HGS創英角ｺﾞｼｯｸUB" panose="020B0A00000000000000" pitchFamily="50" charset="-128"/>
                <a:ea typeface="HGS創英角ｺﾞｼｯｸUB" panose="020B0A00000000000000" pitchFamily="50" charset="-128"/>
              </a:rPr>
              <a:t>身振り</a:t>
            </a:r>
          </a:p>
          <a:p>
            <a:pPr algn="ctr">
              <a:defRPr/>
            </a:pPr>
            <a:r>
              <a:rPr kumimoji="1" lang="ja-JP" altLang="en-US" sz="4400" dirty="0">
                <a:latin typeface="HGS創英角ｺﾞｼｯｸUB" panose="020B0A00000000000000" pitchFamily="50" charset="-128"/>
                <a:ea typeface="HGS創英角ｺﾞｼｯｸUB" panose="020B0A00000000000000" pitchFamily="50" charset="-128"/>
              </a:rPr>
              <a:t>手振り</a:t>
            </a:r>
          </a:p>
        </p:txBody>
      </p:sp>
      <p:sp>
        <p:nvSpPr>
          <p:cNvPr id="7" name="吹き出し: 円形 6">
            <a:extLst>
              <a:ext uri="{FF2B5EF4-FFF2-40B4-BE49-F238E27FC236}">
                <a16:creationId xmlns:a16="http://schemas.microsoft.com/office/drawing/2014/main" id="{4DCEE197-DA0B-4D58-9AC7-0BE46BDEC6BD}"/>
              </a:ext>
            </a:extLst>
          </p:cNvPr>
          <p:cNvSpPr/>
          <p:nvPr/>
        </p:nvSpPr>
        <p:spPr>
          <a:xfrm>
            <a:off x="1703388" y="4581526"/>
            <a:ext cx="2698750" cy="1984375"/>
          </a:xfrm>
          <a:prstGeom prst="wedgeEllipseCallout">
            <a:avLst>
              <a:gd name="adj1" fmla="val 82163"/>
              <a:gd name="adj2" fmla="val -158305"/>
            </a:avLst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kumimoji="1" lang="ja-JP" altLang="en-US" sz="4400" dirty="0">
                <a:latin typeface="HGS創英角ｺﾞｼｯｸUB" panose="020B0A00000000000000" pitchFamily="50" charset="-128"/>
                <a:ea typeface="HGS創英角ｺﾞｼｯｸUB" panose="020B0A00000000000000" pitchFamily="50" charset="-128"/>
              </a:rPr>
              <a:t>表情</a:t>
            </a:r>
          </a:p>
        </p:txBody>
      </p:sp>
      <p:sp>
        <p:nvSpPr>
          <p:cNvPr id="8" name="吹き出し: 円形 7">
            <a:extLst>
              <a:ext uri="{FF2B5EF4-FFF2-40B4-BE49-F238E27FC236}">
                <a16:creationId xmlns:a16="http://schemas.microsoft.com/office/drawing/2014/main" id="{22E99B4F-6079-4C44-BBFB-0320B2704052}"/>
              </a:ext>
            </a:extLst>
          </p:cNvPr>
          <p:cNvSpPr/>
          <p:nvPr/>
        </p:nvSpPr>
        <p:spPr>
          <a:xfrm>
            <a:off x="1703388" y="290513"/>
            <a:ext cx="2700337" cy="1985963"/>
          </a:xfrm>
          <a:prstGeom prst="wedgeEllipseCallout">
            <a:avLst>
              <a:gd name="adj1" fmla="val 79612"/>
              <a:gd name="adj2" fmla="val 14096"/>
            </a:avLst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kumimoji="1" lang="ja-JP" altLang="en-US" sz="4400" dirty="0">
                <a:latin typeface="HGS創英角ｺﾞｼｯｸUB" panose="020B0A00000000000000" pitchFamily="50" charset="-128"/>
                <a:ea typeface="HGS創英角ｺﾞｼｯｸUB" panose="020B0A00000000000000" pitchFamily="50" charset="-128"/>
              </a:rPr>
              <a:t>視線</a:t>
            </a:r>
          </a:p>
        </p:txBody>
      </p:sp>
      <p:sp>
        <p:nvSpPr>
          <p:cNvPr id="56328" name="スライド番号プレースホルダー 1">
            <a:extLst>
              <a:ext uri="{FF2B5EF4-FFF2-40B4-BE49-F238E27FC236}">
                <a16:creationId xmlns:a16="http://schemas.microsoft.com/office/drawing/2014/main" id="{87DE9DBB-147D-4850-AF72-418AD3496F9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xfrm>
            <a:off x="245269" y="6139672"/>
            <a:ext cx="944563" cy="5238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kumimoji="1"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kumimoji="1"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kumimoji="1"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kumimoji="1"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kumimoji="1"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kumimoji="1"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kumimoji="1"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kumimoji="1"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kumimoji="1"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2D86A741-EB45-4898-9F44-E3214130226B}" type="slidenum">
              <a:rPr kumimoji="0" lang="en-US" altLang="ja-JP" sz="3200">
                <a:solidFill>
                  <a:schemeClr val="accent1"/>
                </a:solidFill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44</a:t>
            </a:fld>
            <a:endParaRPr kumimoji="0" lang="en-US" altLang="ja-JP" sz="3200" dirty="0">
              <a:solidFill>
                <a:schemeClr val="accent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346" name="Picture 3">
            <a:extLst>
              <a:ext uri="{FF2B5EF4-FFF2-40B4-BE49-F238E27FC236}">
                <a16:creationId xmlns:a16="http://schemas.microsoft.com/office/drawing/2014/main" id="{9A78BF43-2ADB-4AE3-A15D-38EFD08958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91440" y="1"/>
            <a:ext cx="12283440" cy="6958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7348" name="スライド番号プレースホルダー 5">
            <a:extLst>
              <a:ext uri="{FF2B5EF4-FFF2-40B4-BE49-F238E27FC236}">
                <a16:creationId xmlns:a16="http://schemas.microsoft.com/office/drawing/2014/main" id="{5400655D-408D-4340-9083-0EA74C160FF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xfrm>
            <a:off x="7391401" y="6042026"/>
            <a:ext cx="1090613" cy="62706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kumimoji="1"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kumimoji="1"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kumimoji="1"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kumimoji="1"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kumimoji="1"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kumimoji="1"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kumimoji="1"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kumimoji="1"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kumimoji="1"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3F071536-61AB-401E-8261-A34C1812EB10}" type="slidenum">
              <a:rPr kumimoji="0" lang="en-US" altLang="ja-JP" sz="4000">
                <a:solidFill>
                  <a:schemeClr val="accent1"/>
                </a:solidFill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45</a:t>
            </a:fld>
            <a:endParaRPr kumimoji="0" lang="en-US" altLang="ja-JP" sz="4000">
              <a:solidFill>
                <a:schemeClr val="accent1"/>
              </a:solidFill>
            </a:endParaRPr>
          </a:p>
        </p:txBody>
      </p:sp>
      <p:sp>
        <p:nvSpPr>
          <p:cNvPr id="7" name="タイトル 1">
            <a:extLst>
              <a:ext uri="{FF2B5EF4-FFF2-40B4-BE49-F238E27FC236}">
                <a16:creationId xmlns:a16="http://schemas.microsoft.com/office/drawing/2014/main" id="{F0AAB699-B71F-4E46-A609-3DFEDA9E1479}"/>
              </a:ext>
            </a:extLst>
          </p:cNvPr>
          <p:cNvSpPr txBox="1">
            <a:spLocks/>
          </p:cNvSpPr>
          <p:nvPr/>
        </p:nvSpPr>
        <p:spPr bwMode="auto">
          <a:xfrm>
            <a:off x="1432561" y="2492376"/>
            <a:ext cx="8679179" cy="1207059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txBody>
          <a:bodyPr anchor="ctr">
            <a:normAutofit/>
          </a:bodyPr>
          <a:lstStyle>
            <a:lvl1pPr algn="r" defTabSz="457200" rtl="0" eaLnBrk="0" fontAlgn="base" hangingPunct="0">
              <a:spcBef>
                <a:spcPct val="0"/>
              </a:spcBef>
              <a:spcAft>
                <a:spcPct val="0"/>
              </a:spcAft>
              <a:defRPr kumimoji="1" sz="54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accent1"/>
                </a:solidFill>
                <a:latin typeface="Trebuchet MS" panose="020B0603020202020204" pitchFamily="34" charset="0"/>
              </a:defRPr>
            </a:lvl2pPr>
            <a:lvl3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accent1"/>
                </a:solidFill>
                <a:latin typeface="Trebuchet MS" panose="020B0603020202020204" pitchFamily="34" charset="0"/>
              </a:defRPr>
            </a:lvl3pPr>
            <a:lvl4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accent1"/>
                </a:solidFill>
                <a:latin typeface="Trebuchet MS" panose="020B0603020202020204" pitchFamily="34" charset="0"/>
              </a:defRPr>
            </a:lvl4pPr>
            <a:lvl5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accent1"/>
                </a:solidFill>
                <a:latin typeface="Trebuchet MS" panose="020B0603020202020204" pitchFamily="34" charset="0"/>
              </a:defRPr>
            </a:lvl5pPr>
            <a:lvl6pPr eaLnBrk="1" hangingPunct="1">
              <a:defRPr kumimoji="1">
                <a:solidFill>
                  <a:schemeClr val="tx2"/>
                </a:solidFill>
              </a:defRPr>
            </a:lvl6pPr>
            <a:lvl7pPr eaLnBrk="1" hangingPunct="1">
              <a:defRPr kumimoji="1">
                <a:solidFill>
                  <a:schemeClr val="tx2"/>
                </a:solidFill>
              </a:defRPr>
            </a:lvl7pPr>
            <a:lvl8pPr eaLnBrk="1" hangingPunct="1">
              <a:defRPr kumimoji="1">
                <a:solidFill>
                  <a:schemeClr val="tx2"/>
                </a:solidFill>
              </a:defRPr>
            </a:lvl8pPr>
            <a:lvl9pPr eaLnBrk="1" hangingPunct="1">
              <a:defRPr kumimoji="1">
                <a:solidFill>
                  <a:schemeClr val="tx2"/>
                </a:solidFill>
              </a:defRPr>
            </a:lvl9pPr>
          </a:lstStyle>
          <a:p>
            <a:pPr algn="just" eaLnBrk="1" fontAlgn="auto" hangingPunct="1">
              <a:spcAft>
                <a:spcPts val="0"/>
              </a:spcAft>
              <a:defRPr/>
            </a:pPr>
            <a:r>
              <a:rPr lang="en-US" altLang="ja-JP" dirty="0">
                <a:solidFill>
                  <a:srgbClr val="002060"/>
                </a:solidFill>
                <a:latin typeface="HGS創英角ｺﾞｼｯｸUB" panose="020B0A00000000000000" pitchFamily="50" charset="-128"/>
                <a:ea typeface="HGS創英角ｺﾞｼｯｸUB" panose="020B0A00000000000000" pitchFamily="50" charset="-128"/>
              </a:rPr>
              <a:t>Ⅸ.</a:t>
            </a:r>
            <a:r>
              <a:rPr lang="ja-JP" altLang="en-US" dirty="0">
                <a:solidFill>
                  <a:srgbClr val="002060"/>
                </a:solidFill>
                <a:latin typeface="HGS創英角ｺﾞｼｯｸUB" panose="020B0A00000000000000" pitchFamily="50" charset="-128"/>
                <a:ea typeface="HGS創英角ｺﾞｼｯｸUB" panose="020B0A00000000000000" pitchFamily="50" charset="-128"/>
              </a:rPr>
              <a:t>　</a:t>
            </a:r>
            <a:r>
              <a:rPr lang="ja-JP" altLang="en-US" dirty="0">
                <a:solidFill>
                  <a:schemeClr val="bg1"/>
                </a:solidFill>
                <a:latin typeface="HGS創英角ｺﾞｼｯｸUB" panose="020B0A00000000000000" pitchFamily="50" charset="-128"/>
                <a:ea typeface="HGS創英角ｺﾞｼｯｸUB" panose="020B0A00000000000000" pitchFamily="50" charset="-128"/>
              </a:rPr>
              <a:t>使いたいフレーズ</a:t>
            </a:r>
            <a:endParaRPr lang="ja-JP" altLang="en-US" sz="4900" dirty="0">
              <a:solidFill>
                <a:schemeClr val="bg1"/>
              </a:solidFill>
              <a:latin typeface="HGS創英角ｺﾞｼｯｸUB" panose="020B0A00000000000000" pitchFamily="50" charset="-128"/>
              <a:ea typeface="HGS創英角ｺﾞｼｯｸUB" panose="020B0A00000000000000" pitchFamily="50" charset="-128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 descr="テーブル, ベッド が含まれている画像&#10;&#10;自動的に生成された説明">
            <a:extLst>
              <a:ext uri="{FF2B5EF4-FFF2-40B4-BE49-F238E27FC236}">
                <a16:creationId xmlns:a16="http://schemas.microsoft.com/office/drawing/2014/main" id="{A906C4CB-6585-43CD-9E81-9DE79D4DBD1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742114"/>
          </a:xfrm>
          <a:prstGeom prst="rect">
            <a:avLst/>
          </a:prstGeom>
        </p:spPr>
      </p:pic>
      <p:pic>
        <p:nvPicPr>
          <p:cNvPr id="59394" name="図 2" descr="挿絵 が含まれている画像&#10;&#10;自動的に生成された説明">
            <a:extLst>
              <a:ext uri="{FF2B5EF4-FFF2-40B4-BE49-F238E27FC236}">
                <a16:creationId xmlns:a16="http://schemas.microsoft.com/office/drawing/2014/main" id="{62921941-5D6E-401D-A7A4-AF9254F8C7C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06070" y="198437"/>
            <a:ext cx="7721600" cy="655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9395" name="スライド番号プレースホルダー 1">
            <a:extLst>
              <a:ext uri="{FF2B5EF4-FFF2-40B4-BE49-F238E27FC236}">
                <a16:creationId xmlns:a16="http://schemas.microsoft.com/office/drawing/2014/main" id="{19F804BD-0E8E-4CA3-9022-FBCB4C832B9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xfrm>
            <a:off x="4583113" y="6151564"/>
            <a:ext cx="1090612" cy="64928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kumimoji="1"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kumimoji="1"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kumimoji="1"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kumimoji="1"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kumimoji="1"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kumimoji="1"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kumimoji="1"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kumimoji="1"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kumimoji="1"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A6304442-4061-4F48-8561-60E6B5504F68}" type="slidenum">
              <a:rPr kumimoji="0" lang="en-US" altLang="ja-JP" sz="3200">
                <a:solidFill>
                  <a:srgbClr val="0070C0"/>
                </a:solidFill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46</a:t>
            </a:fld>
            <a:endParaRPr kumimoji="0" lang="en-US" altLang="ja-JP" sz="3200" dirty="0">
              <a:solidFill>
                <a:srgbClr val="0070C0"/>
              </a:solidFill>
            </a:endParaRPr>
          </a:p>
        </p:txBody>
      </p:sp>
      <p:sp>
        <p:nvSpPr>
          <p:cNvPr id="8" name="吹き出し: 角を丸めた四角形 7">
            <a:extLst>
              <a:ext uri="{FF2B5EF4-FFF2-40B4-BE49-F238E27FC236}">
                <a16:creationId xmlns:a16="http://schemas.microsoft.com/office/drawing/2014/main" id="{1C057B2F-47A6-4FB4-8542-AC80764AC3F0}"/>
              </a:ext>
            </a:extLst>
          </p:cNvPr>
          <p:cNvSpPr/>
          <p:nvPr/>
        </p:nvSpPr>
        <p:spPr>
          <a:xfrm>
            <a:off x="648493" y="198437"/>
            <a:ext cx="3373438" cy="1949450"/>
          </a:xfrm>
          <a:prstGeom prst="wedgeRoundRectCallout">
            <a:avLst>
              <a:gd name="adj1" fmla="val 70013"/>
              <a:gd name="adj2" fmla="val -1184"/>
              <a:gd name="adj3" fmla="val 16667"/>
            </a:avLst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kumimoji="1" lang="en-US" altLang="ja-JP" sz="2400" dirty="0">
                <a:solidFill>
                  <a:srgbClr val="FF0000"/>
                </a:solidFill>
                <a:latin typeface="HGS創英角ｺﾞｼｯｸUB" panose="020B0A00000000000000" pitchFamily="50" charset="-128"/>
                <a:ea typeface="HGS創英角ｺﾞｼｯｸUB" panose="020B0A00000000000000" pitchFamily="50" charset="-128"/>
              </a:rPr>
              <a:t>(</a:t>
            </a:r>
            <a:r>
              <a:rPr kumimoji="1" lang="ja-JP" altLang="en-US" sz="2400" dirty="0">
                <a:solidFill>
                  <a:srgbClr val="FF0000"/>
                </a:solidFill>
                <a:latin typeface="HGS創英角ｺﾞｼｯｸUB" panose="020B0A00000000000000" pitchFamily="50" charset="-128"/>
                <a:ea typeface="HGS創英角ｺﾞｼｯｸUB" panose="020B0A00000000000000" pitchFamily="50" charset="-128"/>
              </a:rPr>
              <a:t>復唱</a:t>
            </a:r>
            <a:r>
              <a:rPr kumimoji="1" lang="en-US" altLang="ja-JP" sz="2400" dirty="0">
                <a:solidFill>
                  <a:srgbClr val="FF0000"/>
                </a:solidFill>
                <a:latin typeface="HGS創英角ｺﾞｼｯｸUB" panose="020B0A00000000000000" pitchFamily="50" charset="-128"/>
                <a:ea typeface="HGS創英角ｺﾞｼｯｸUB" panose="020B0A00000000000000" pitchFamily="50" charset="-128"/>
              </a:rPr>
              <a:t>)</a:t>
            </a:r>
            <a:r>
              <a:rPr kumimoji="1" lang="ja-JP" altLang="en-US" sz="2400" dirty="0">
                <a:solidFill>
                  <a:srgbClr val="FF0000"/>
                </a:solidFill>
                <a:latin typeface="HGS創英角ｺﾞｼｯｸUB" panose="020B0A00000000000000" pitchFamily="50" charset="-128"/>
                <a:ea typeface="HGS創英角ｺﾞｼｯｸUB" panose="020B0A00000000000000" pitchFamily="50" charset="-128"/>
              </a:rPr>
              <a:t>発言後</a:t>
            </a:r>
            <a:endParaRPr kumimoji="1" lang="en-US" altLang="ja-JP" sz="2400" dirty="0">
              <a:solidFill>
                <a:srgbClr val="FF0000"/>
              </a:solidFill>
              <a:latin typeface="HGS創英角ｺﾞｼｯｸUB" panose="020B0A00000000000000" pitchFamily="50" charset="-128"/>
              <a:ea typeface="HGS創英角ｺﾞｼｯｸUB" panose="020B0A00000000000000" pitchFamily="50" charset="-128"/>
            </a:endParaRPr>
          </a:p>
          <a:p>
            <a:pPr algn="ctr">
              <a:defRPr/>
            </a:pPr>
            <a:r>
              <a:rPr kumimoji="1" lang="ja-JP" altLang="en-US" sz="2400" dirty="0">
                <a:solidFill>
                  <a:srgbClr val="FF0000"/>
                </a:solidFill>
                <a:latin typeface="HGS創英角ｺﾞｼｯｸUB" panose="020B0A00000000000000" pitchFamily="50" charset="-128"/>
                <a:ea typeface="HGS創英角ｺﾞｼｯｸUB" panose="020B0A00000000000000" pitchFamily="50" charset="-128"/>
              </a:rPr>
              <a:t>：発言をそのまま繰り返して共有</a:t>
            </a:r>
          </a:p>
          <a:p>
            <a:pPr algn="ctr">
              <a:defRPr/>
            </a:pPr>
            <a:r>
              <a:rPr kumimoji="1" lang="ja-JP" altLang="en-US" sz="2400" dirty="0">
                <a:solidFill>
                  <a:srgbClr val="002060"/>
                </a:solidFill>
                <a:latin typeface="HGS創英角ｺﾞｼｯｸUB" panose="020B0A00000000000000" pitchFamily="50" charset="-128"/>
                <a:ea typeface="HGS創英角ｺﾞｼｯｸUB" panose="020B0A00000000000000" pitchFamily="50" charset="-128"/>
              </a:rPr>
              <a:t>「なるほど・・・</a:t>
            </a:r>
          </a:p>
          <a:p>
            <a:pPr algn="ctr">
              <a:defRPr/>
            </a:pPr>
            <a:r>
              <a:rPr kumimoji="1" lang="ja-JP" altLang="en-US" sz="2400" dirty="0">
                <a:solidFill>
                  <a:srgbClr val="002060"/>
                </a:solidFill>
                <a:latin typeface="HGS創英角ｺﾞｼｯｸUB" panose="020B0A00000000000000" pitchFamily="50" charset="-128"/>
                <a:ea typeface="HGS創英角ｺﾞｼｯｸUB" panose="020B0A00000000000000" pitchFamily="50" charset="-128"/>
              </a:rPr>
              <a:t>ですね。」</a:t>
            </a:r>
          </a:p>
        </p:txBody>
      </p:sp>
      <p:sp>
        <p:nvSpPr>
          <p:cNvPr id="11" name="吹き出し: 角を丸めた四角形 10">
            <a:extLst>
              <a:ext uri="{FF2B5EF4-FFF2-40B4-BE49-F238E27FC236}">
                <a16:creationId xmlns:a16="http://schemas.microsoft.com/office/drawing/2014/main" id="{6A13E4C0-BDDA-43C7-A98A-B79DEF8299EA}"/>
              </a:ext>
            </a:extLst>
          </p:cNvPr>
          <p:cNvSpPr/>
          <p:nvPr/>
        </p:nvSpPr>
        <p:spPr>
          <a:xfrm>
            <a:off x="739775" y="2349500"/>
            <a:ext cx="3373438" cy="2122488"/>
          </a:xfrm>
          <a:prstGeom prst="wedgeRoundRectCallout">
            <a:avLst>
              <a:gd name="adj1" fmla="val 73101"/>
              <a:gd name="adj2" fmla="val -30884"/>
              <a:gd name="adj3" fmla="val 16667"/>
            </a:avLst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kumimoji="1" lang="en-US" altLang="ja-JP" sz="2400" dirty="0">
                <a:solidFill>
                  <a:schemeClr val="tx1"/>
                </a:solidFill>
                <a:latin typeface="HGS創英角ｺﾞｼｯｸUB" panose="020B0A00000000000000" pitchFamily="50" charset="-128"/>
                <a:ea typeface="HGS創英角ｺﾞｼｯｸUB" panose="020B0A00000000000000" pitchFamily="50" charset="-128"/>
              </a:rPr>
              <a:t>(</a:t>
            </a:r>
            <a:r>
              <a:rPr kumimoji="1" lang="ja-JP" altLang="en-US" sz="2400" dirty="0">
                <a:solidFill>
                  <a:schemeClr val="tx1"/>
                </a:solidFill>
                <a:latin typeface="HGS創英角ｺﾞｼｯｸUB" panose="020B0A00000000000000" pitchFamily="50" charset="-128"/>
                <a:ea typeface="HGS創英角ｺﾞｼｯｸUB" panose="020B0A00000000000000" pitchFamily="50" charset="-128"/>
              </a:rPr>
              <a:t>要約</a:t>
            </a:r>
            <a:r>
              <a:rPr kumimoji="1" lang="en-US" altLang="ja-JP" sz="2400" dirty="0">
                <a:solidFill>
                  <a:schemeClr val="tx1"/>
                </a:solidFill>
                <a:latin typeface="HGS創英角ｺﾞｼｯｸUB" panose="020B0A00000000000000" pitchFamily="50" charset="-128"/>
                <a:ea typeface="HGS創英角ｺﾞｼｯｸUB" panose="020B0A00000000000000" pitchFamily="50" charset="-128"/>
              </a:rPr>
              <a:t>)</a:t>
            </a:r>
          </a:p>
          <a:p>
            <a:pPr algn="ctr">
              <a:defRPr/>
            </a:pPr>
            <a:r>
              <a:rPr kumimoji="1" lang="ja-JP" altLang="en-US" sz="2400" dirty="0">
                <a:solidFill>
                  <a:srgbClr val="002060"/>
                </a:solidFill>
                <a:latin typeface="HGS創英角ｺﾞｼｯｸUB" panose="020B0A00000000000000" pitchFamily="50" charset="-128"/>
                <a:ea typeface="HGS創英角ｺﾞｼｯｸUB" panose="020B0A00000000000000" pitchFamily="50" charset="-128"/>
              </a:rPr>
              <a:t>：発言の核心を明確にして確認</a:t>
            </a:r>
          </a:p>
          <a:p>
            <a:pPr algn="ctr">
              <a:defRPr/>
            </a:pPr>
            <a:r>
              <a:rPr kumimoji="1" lang="ja-JP" altLang="en-US" sz="2400" dirty="0">
                <a:solidFill>
                  <a:srgbClr val="C00000"/>
                </a:solidFill>
                <a:latin typeface="HGS創英角ｺﾞｼｯｸUB" panose="020B0A00000000000000" pitchFamily="50" charset="-128"/>
                <a:ea typeface="HGS創英角ｺﾞｼｯｸUB" panose="020B0A00000000000000" pitchFamily="50" charset="-128"/>
              </a:rPr>
              <a:t>「それは・・・と</a:t>
            </a:r>
          </a:p>
          <a:p>
            <a:pPr algn="ctr">
              <a:defRPr/>
            </a:pPr>
            <a:r>
              <a:rPr kumimoji="1" lang="ja-JP" altLang="en-US" sz="2400" dirty="0">
                <a:solidFill>
                  <a:srgbClr val="C00000"/>
                </a:solidFill>
                <a:latin typeface="HGS創英角ｺﾞｼｯｸUB" panose="020B0A00000000000000" pitchFamily="50" charset="-128"/>
                <a:ea typeface="HGS創英角ｺﾞｼｯｸUB" panose="020B0A00000000000000" pitchFamily="50" charset="-128"/>
              </a:rPr>
              <a:t>いうことですね。」</a:t>
            </a:r>
          </a:p>
        </p:txBody>
      </p:sp>
      <p:sp>
        <p:nvSpPr>
          <p:cNvPr id="12" name="吹き出し: 角を丸めた四角形 11">
            <a:extLst>
              <a:ext uri="{FF2B5EF4-FFF2-40B4-BE49-F238E27FC236}">
                <a16:creationId xmlns:a16="http://schemas.microsoft.com/office/drawing/2014/main" id="{C4A17D86-C1D2-4845-86BC-D8E3993151D9}"/>
              </a:ext>
            </a:extLst>
          </p:cNvPr>
          <p:cNvSpPr/>
          <p:nvPr/>
        </p:nvSpPr>
        <p:spPr>
          <a:xfrm>
            <a:off x="787083" y="4633913"/>
            <a:ext cx="3448050" cy="2166938"/>
          </a:xfrm>
          <a:prstGeom prst="wedgeRoundRectCallout">
            <a:avLst>
              <a:gd name="adj1" fmla="val 69509"/>
              <a:gd name="adj2" fmla="val -58443"/>
              <a:gd name="adj3" fmla="val 16667"/>
            </a:avLst>
          </a:prstGeom>
          <a:solidFill>
            <a:srgbClr val="FFC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kumimoji="1" lang="en-US" altLang="ja-JP" sz="2400" dirty="0">
                <a:solidFill>
                  <a:srgbClr val="FF0000"/>
                </a:solidFill>
                <a:latin typeface="HGS創英角ｺﾞｼｯｸUB" panose="020B0A00000000000000" pitchFamily="50" charset="-128"/>
                <a:ea typeface="HGS創英角ｺﾞｼｯｸUB" panose="020B0A00000000000000" pitchFamily="50" charset="-128"/>
              </a:rPr>
              <a:t>(</a:t>
            </a:r>
            <a:r>
              <a:rPr kumimoji="1" lang="ja-JP" altLang="en-US" sz="2400" dirty="0">
                <a:solidFill>
                  <a:srgbClr val="FF0000"/>
                </a:solidFill>
                <a:latin typeface="HGS創英角ｺﾞｼｯｸUB" panose="020B0A00000000000000" pitchFamily="50" charset="-128"/>
                <a:ea typeface="HGS創英角ｺﾞｼｯｸUB" panose="020B0A00000000000000" pitchFamily="50" charset="-128"/>
              </a:rPr>
              <a:t>明確化</a:t>
            </a:r>
            <a:r>
              <a:rPr kumimoji="1" lang="en-US" altLang="ja-JP" sz="2400" dirty="0">
                <a:solidFill>
                  <a:srgbClr val="FF0000"/>
                </a:solidFill>
                <a:latin typeface="HGS創英角ｺﾞｼｯｸUB" panose="020B0A00000000000000" pitchFamily="50" charset="-128"/>
                <a:ea typeface="HGS創英角ｺﾞｼｯｸUB" panose="020B0A00000000000000" pitchFamily="50" charset="-128"/>
              </a:rPr>
              <a:t>)</a:t>
            </a:r>
          </a:p>
          <a:p>
            <a:pPr algn="ctr">
              <a:defRPr/>
            </a:pPr>
            <a:r>
              <a:rPr kumimoji="1" lang="ja-JP" altLang="en-US" sz="2400" dirty="0">
                <a:solidFill>
                  <a:srgbClr val="C00000"/>
                </a:solidFill>
                <a:latin typeface="HGS創英角ｺﾞｼｯｸUB" panose="020B0A00000000000000" pitchFamily="50" charset="-128"/>
                <a:ea typeface="HGS創英角ｺﾞｼｯｸUB" panose="020B0A00000000000000" pitchFamily="50" charset="-128"/>
              </a:rPr>
              <a:t>：曖昧な言葉は明確な言葉にさせる</a:t>
            </a:r>
          </a:p>
          <a:p>
            <a:pPr algn="ctr">
              <a:defRPr/>
            </a:pPr>
            <a:r>
              <a:rPr kumimoji="1" lang="ja-JP" altLang="en-US" sz="2400" dirty="0">
                <a:solidFill>
                  <a:srgbClr val="002060"/>
                </a:solidFill>
                <a:latin typeface="HGS創英角ｺﾞｼｯｸUB" panose="020B0A00000000000000" pitchFamily="50" charset="-128"/>
                <a:ea typeface="HGS創英角ｺﾞｼｯｸUB" panose="020B0A00000000000000" pitchFamily="50" charset="-128"/>
              </a:rPr>
              <a:t>「具体時には、どんなことでしょうか？」</a:t>
            </a:r>
          </a:p>
        </p:txBody>
      </p:sp>
      <p:sp>
        <p:nvSpPr>
          <p:cNvPr id="13" name="吹き出し: 角を丸めた四角形 12">
            <a:extLst>
              <a:ext uri="{FF2B5EF4-FFF2-40B4-BE49-F238E27FC236}">
                <a16:creationId xmlns:a16="http://schemas.microsoft.com/office/drawing/2014/main" id="{92588F33-C6BB-4069-9E65-B40800A57AC3}"/>
              </a:ext>
            </a:extLst>
          </p:cNvPr>
          <p:cNvSpPr/>
          <p:nvPr/>
        </p:nvSpPr>
        <p:spPr>
          <a:xfrm>
            <a:off x="7898606" y="3429001"/>
            <a:ext cx="3874293" cy="3313113"/>
          </a:xfrm>
          <a:prstGeom prst="wedgeRoundRectCallout">
            <a:avLst>
              <a:gd name="adj1" fmla="val -67746"/>
              <a:gd name="adj2" fmla="val -51594"/>
              <a:gd name="adj3" fmla="val 16667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kumimoji="1" lang="en-US" altLang="ja-JP" sz="2400" dirty="0">
                <a:solidFill>
                  <a:srgbClr val="FF0000"/>
                </a:solidFill>
                <a:latin typeface="HGS創英角ｺﾞｼｯｸUB" panose="020B0A00000000000000" pitchFamily="50" charset="-128"/>
                <a:ea typeface="HGS創英角ｺﾞｼｯｸUB" panose="020B0A00000000000000" pitchFamily="50" charset="-128"/>
              </a:rPr>
              <a:t>(</a:t>
            </a:r>
            <a:r>
              <a:rPr kumimoji="1" lang="ja-JP" altLang="en-US" sz="2400" dirty="0">
                <a:solidFill>
                  <a:srgbClr val="FF0000"/>
                </a:solidFill>
                <a:latin typeface="HGS創英角ｺﾞｼｯｸUB" panose="020B0A00000000000000" pitchFamily="50" charset="-128"/>
                <a:ea typeface="HGS創英角ｺﾞｼｯｸUB" panose="020B0A00000000000000" pitchFamily="50" charset="-128"/>
              </a:rPr>
              <a:t>転換</a:t>
            </a:r>
            <a:r>
              <a:rPr kumimoji="1" lang="en-US" altLang="ja-JP" sz="2400" dirty="0">
                <a:solidFill>
                  <a:srgbClr val="FF0000"/>
                </a:solidFill>
                <a:latin typeface="HGS創英角ｺﾞｼｯｸUB" panose="020B0A00000000000000" pitchFamily="50" charset="-128"/>
                <a:ea typeface="HGS創英角ｺﾞｼｯｸUB" panose="020B0A00000000000000" pitchFamily="50" charset="-128"/>
              </a:rPr>
              <a:t>)</a:t>
            </a:r>
            <a:r>
              <a:rPr kumimoji="1" lang="ja-JP" altLang="en-US" sz="2400" dirty="0">
                <a:solidFill>
                  <a:srgbClr val="FF0000"/>
                </a:solidFill>
                <a:latin typeface="HGS創英角ｺﾞｼｯｸUB" panose="020B0A00000000000000" pitchFamily="50" charset="-128"/>
                <a:ea typeface="HGS創英角ｺﾞｼｯｸUB" panose="020B0A00000000000000" pitchFamily="50" charset="-128"/>
              </a:rPr>
              <a:t>質問に対して</a:t>
            </a:r>
            <a:endParaRPr kumimoji="1" lang="en-US" altLang="ja-JP" sz="2400" dirty="0">
              <a:solidFill>
                <a:srgbClr val="FF0000"/>
              </a:solidFill>
              <a:latin typeface="HGS創英角ｺﾞｼｯｸUB" panose="020B0A00000000000000" pitchFamily="50" charset="-128"/>
              <a:ea typeface="HGS創英角ｺﾞｼｯｸUB" panose="020B0A00000000000000" pitchFamily="50" charset="-128"/>
            </a:endParaRPr>
          </a:p>
          <a:p>
            <a:pPr algn="ctr">
              <a:defRPr/>
            </a:pPr>
            <a:r>
              <a:rPr kumimoji="1" lang="ja-JP" altLang="en-US" sz="2400" dirty="0">
                <a:solidFill>
                  <a:srgbClr val="C00000"/>
                </a:solidFill>
                <a:latin typeface="HGS創英角ｺﾞｼｯｸUB" panose="020B0A00000000000000" pitchFamily="50" charset="-128"/>
                <a:ea typeface="HGS創英角ｺﾞｼｯｸUB" panose="020B0A00000000000000" pitchFamily="50" charset="-128"/>
              </a:rPr>
              <a:t>：質問ではなく意見を言わせる。かつ</a:t>
            </a:r>
          </a:p>
          <a:p>
            <a:pPr algn="ctr">
              <a:defRPr/>
            </a:pPr>
            <a:r>
              <a:rPr kumimoji="1" lang="ja-JP" altLang="en-US" sz="2400" dirty="0">
                <a:solidFill>
                  <a:srgbClr val="C00000"/>
                </a:solidFill>
                <a:latin typeface="HGS創英角ｺﾞｼｯｸUB" panose="020B0A00000000000000" pitchFamily="50" charset="-128"/>
                <a:ea typeface="HGS創英角ｺﾞｼｯｸUB" panose="020B0A00000000000000" pitchFamily="50" charset="-128"/>
              </a:rPr>
              <a:t>全員に参加させる。</a:t>
            </a:r>
          </a:p>
          <a:p>
            <a:pPr algn="ctr">
              <a:defRPr/>
            </a:pPr>
            <a:r>
              <a:rPr kumimoji="1" lang="ja-JP" altLang="en-US" sz="2400" dirty="0">
                <a:solidFill>
                  <a:srgbClr val="002060"/>
                </a:solidFill>
                <a:latin typeface="HGS創英角ｺﾞｼｯｸUB" panose="020B0A00000000000000" pitchFamily="50" charset="-128"/>
                <a:ea typeface="HGS創英角ｺﾞｼｯｸUB" panose="020B0A00000000000000" pitchFamily="50" charset="-128"/>
              </a:rPr>
              <a:t>「あなたはどう考えていますか？」</a:t>
            </a:r>
          </a:p>
          <a:p>
            <a:pPr algn="ctr">
              <a:defRPr/>
            </a:pPr>
            <a:r>
              <a:rPr kumimoji="1" lang="ja-JP" altLang="en-US" sz="2400" dirty="0">
                <a:solidFill>
                  <a:srgbClr val="002060"/>
                </a:solidFill>
                <a:latin typeface="HGS創英角ｺﾞｼｯｸUB" panose="020B0A00000000000000" pitchFamily="50" charset="-128"/>
                <a:ea typeface="HGS創英角ｺﾞｼｯｸUB" panose="020B0A00000000000000" pitchFamily="50" charset="-128"/>
              </a:rPr>
              <a:t>「どなたか、これについて意見がありますか？」</a:t>
            </a:r>
          </a:p>
        </p:txBody>
      </p:sp>
      <p:sp>
        <p:nvSpPr>
          <p:cNvPr id="14" name="吹き出し: 角を丸めた四角形 13">
            <a:extLst>
              <a:ext uri="{FF2B5EF4-FFF2-40B4-BE49-F238E27FC236}">
                <a16:creationId xmlns:a16="http://schemas.microsoft.com/office/drawing/2014/main" id="{D46DDE9B-2BA0-4FE8-B0EF-654055A4683E}"/>
              </a:ext>
            </a:extLst>
          </p:cNvPr>
          <p:cNvSpPr/>
          <p:nvPr/>
        </p:nvSpPr>
        <p:spPr>
          <a:xfrm>
            <a:off x="7898607" y="115886"/>
            <a:ext cx="3874292" cy="3095625"/>
          </a:xfrm>
          <a:prstGeom prst="wedgeRoundRectCallout">
            <a:avLst>
              <a:gd name="adj1" fmla="val -62263"/>
              <a:gd name="adj2" fmla="val 35495"/>
              <a:gd name="adj3" fmla="val 16667"/>
            </a:avLst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kumimoji="1" lang="en-US" altLang="ja-JP" sz="2400" dirty="0">
                <a:solidFill>
                  <a:schemeClr val="tx1"/>
                </a:solidFill>
                <a:latin typeface="HGS創英角ｺﾞｼｯｸUB" panose="020B0A00000000000000" pitchFamily="50" charset="-128"/>
                <a:ea typeface="HGS創英角ｺﾞｼｯｸUB" panose="020B0A00000000000000" pitchFamily="50" charset="-128"/>
              </a:rPr>
              <a:t>(</a:t>
            </a:r>
            <a:r>
              <a:rPr kumimoji="1" lang="ja-JP" altLang="en-US" sz="2400" dirty="0">
                <a:solidFill>
                  <a:schemeClr val="tx1"/>
                </a:solidFill>
                <a:latin typeface="HGS創英角ｺﾞｼｯｸUB" panose="020B0A00000000000000" pitchFamily="50" charset="-128"/>
                <a:ea typeface="HGS創英角ｺﾞｼｯｸUB" panose="020B0A00000000000000" pitchFamily="50" charset="-128"/>
              </a:rPr>
              <a:t>リフレーミング</a:t>
            </a:r>
            <a:r>
              <a:rPr kumimoji="1" lang="en-US" altLang="ja-JP" sz="2400" dirty="0">
                <a:solidFill>
                  <a:schemeClr val="tx1"/>
                </a:solidFill>
                <a:latin typeface="HGS創英角ｺﾞｼｯｸUB" panose="020B0A00000000000000" pitchFamily="50" charset="-128"/>
                <a:ea typeface="HGS創英角ｺﾞｼｯｸUB" panose="020B0A00000000000000" pitchFamily="50" charset="-128"/>
              </a:rPr>
              <a:t>)</a:t>
            </a:r>
            <a:endParaRPr kumimoji="1" lang="ja-JP" altLang="en-US" sz="2400" dirty="0">
              <a:solidFill>
                <a:schemeClr val="tx1"/>
              </a:solidFill>
              <a:latin typeface="HGS創英角ｺﾞｼｯｸUB" panose="020B0A00000000000000" pitchFamily="50" charset="-128"/>
              <a:ea typeface="HGS創英角ｺﾞｼｯｸUB" panose="020B0A00000000000000" pitchFamily="50" charset="-128"/>
            </a:endParaRPr>
          </a:p>
          <a:p>
            <a:pPr algn="ctr">
              <a:defRPr/>
            </a:pPr>
            <a:r>
              <a:rPr kumimoji="1" lang="ja-JP" altLang="en-US" sz="2400" dirty="0">
                <a:solidFill>
                  <a:schemeClr val="tx1"/>
                </a:solidFill>
                <a:latin typeface="HGS創英角ｺﾞｼｯｸUB" panose="020B0A00000000000000" pitchFamily="50" charset="-128"/>
                <a:ea typeface="HGS創英角ｺﾞｼｯｸUB" panose="020B0A00000000000000" pitchFamily="50" charset="-128"/>
              </a:rPr>
              <a:t>否定的後ろ向き発言後</a:t>
            </a:r>
            <a:endParaRPr kumimoji="1" lang="en-US" altLang="ja-JP" sz="2400" dirty="0">
              <a:solidFill>
                <a:schemeClr val="tx1"/>
              </a:solidFill>
              <a:latin typeface="HGS創英角ｺﾞｼｯｸUB" panose="020B0A00000000000000" pitchFamily="50" charset="-128"/>
              <a:ea typeface="HGS創英角ｺﾞｼｯｸUB" panose="020B0A00000000000000" pitchFamily="50" charset="-128"/>
            </a:endParaRPr>
          </a:p>
          <a:p>
            <a:pPr algn="ctr">
              <a:defRPr/>
            </a:pPr>
            <a:r>
              <a:rPr kumimoji="1" lang="ja-JP" altLang="en-US" sz="2400" dirty="0">
                <a:solidFill>
                  <a:srgbClr val="002060"/>
                </a:solidFill>
                <a:latin typeface="HGS創英角ｺﾞｼｯｸUB" panose="020B0A00000000000000" pitchFamily="50" charset="-128"/>
                <a:ea typeface="HGS創英角ｺﾞｼｯｸUB" panose="020B0A00000000000000" pitchFamily="50" charset="-128"/>
              </a:rPr>
              <a:t>：発言をネガティブからポジティブな</a:t>
            </a:r>
          </a:p>
          <a:p>
            <a:pPr algn="ctr">
              <a:defRPr/>
            </a:pPr>
            <a:r>
              <a:rPr kumimoji="1" lang="ja-JP" altLang="en-US" sz="2400" dirty="0">
                <a:solidFill>
                  <a:srgbClr val="002060"/>
                </a:solidFill>
                <a:latin typeface="HGS創英角ｺﾞｼｯｸUB" panose="020B0A00000000000000" pitchFamily="50" charset="-128"/>
                <a:ea typeface="HGS創英角ｺﾞｼｯｸUB" panose="020B0A00000000000000" pitchFamily="50" charset="-128"/>
              </a:rPr>
              <a:t>枠組みに言い換える</a:t>
            </a:r>
          </a:p>
          <a:p>
            <a:pPr algn="ctr">
              <a:defRPr/>
            </a:pPr>
            <a:r>
              <a:rPr kumimoji="1" lang="ja-JP" altLang="en-US" sz="2400" dirty="0">
                <a:solidFill>
                  <a:srgbClr val="C00000"/>
                </a:solidFill>
                <a:latin typeface="HGS創英角ｺﾞｼｯｸUB" panose="020B0A00000000000000" pitchFamily="50" charset="-128"/>
                <a:ea typeface="HGS創英角ｺﾞｼｯｸUB" panose="020B0A00000000000000" pitchFamily="50" charset="-128"/>
              </a:rPr>
              <a:t>「それは別の視点で見たら・・・ということですよね。」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with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with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withGroup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withGroup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1" grpId="0" animBg="1"/>
      <p:bldP spid="12" grpId="0" animBg="1"/>
      <p:bldP spid="13" grpId="0" animBg="1"/>
      <p:bldP spid="14" grpId="0" animBg="1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図 7">
            <a:extLst>
              <a:ext uri="{FF2B5EF4-FFF2-40B4-BE49-F238E27FC236}">
                <a16:creationId xmlns:a16="http://schemas.microsoft.com/office/drawing/2014/main" id="{658F47EF-BE58-473D-B7E0-E90DC6E72E5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2880" y="-102819"/>
            <a:ext cx="12244754" cy="7063638"/>
          </a:xfrm>
          <a:prstGeom prst="rect">
            <a:avLst/>
          </a:prstGeom>
        </p:spPr>
      </p:pic>
      <p:sp>
        <p:nvSpPr>
          <p:cNvPr id="31747" name="タイトル 1">
            <a:extLst>
              <a:ext uri="{FF2B5EF4-FFF2-40B4-BE49-F238E27FC236}">
                <a16:creationId xmlns:a16="http://schemas.microsoft.com/office/drawing/2014/main" id="{AD1B2D7B-150B-4F40-B7AF-EB7BF93F9A3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36428" y="188914"/>
            <a:ext cx="11108573" cy="2792411"/>
          </a:xfrm>
        </p:spPr>
        <p:txBody>
          <a:bodyPr>
            <a:normAutofit/>
          </a:bodyPr>
          <a:lstStyle/>
          <a:p>
            <a:r>
              <a:rPr lang="ja-JP" altLang="en-US" sz="6600" dirty="0">
                <a:solidFill>
                  <a:srgbClr val="C00000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　</a:t>
            </a:r>
            <a:r>
              <a:rPr lang="ja-JP" altLang="en-US" sz="6600" u="sng" dirty="0">
                <a:solidFill>
                  <a:srgbClr val="002060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ファシリテーターの最重要点</a:t>
            </a:r>
            <a:endParaRPr lang="ja-JP" altLang="en-US" sz="6000" u="sng" dirty="0">
              <a:solidFill>
                <a:srgbClr val="002060"/>
              </a:solidFill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</p:txBody>
      </p:sp>
      <p:sp>
        <p:nvSpPr>
          <p:cNvPr id="31749" name="スライド番号プレースホルダー 1">
            <a:extLst>
              <a:ext uri="{FF2B5EF4-FFF2-40B4-BE49-F238E27FC236}">
                <a16:creationId xmlns:a16="http://schemas.microsoft.com/office/drawing/2014/main" id="{E27DC6EF-851A-455D-90CE-589C5D5A846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kumimoji="1" sz="2100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kumimoji="1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kumimoji="1" sz="1500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kumimoji="1" sz="1300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kumimoji="1" sz="1300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defRPr>
            </a:lvl5pPr>
            <a:lvl6pPr marL="25146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1300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defRPr>
            </a:lvl6pPr>
            <a:lvl7pPr marL="29718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1300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defRPr>
            </a:lvl7pPr>
            <a:lvl8pPr marL="34290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1300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defRPr>
            </a:lvl8pPr>
            <a:lvl9pPr marL="38862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1300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defRPr>
            </a:lvl9pPr>
          </a:lstStyle>
          <a:p>
            <a:pPr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fld id="{E5C8A894-9B32-4614-BAD2-92D47F6268CD}" type="slidenum">
              <a:rPr kumimoji="0" lang="en-US" altLang="ja-JP" sz="3200">
                <a:solidFill>
                  <a:schemeClr val="accent1"/>
                </a:solidFill>
                <a:latin typeface="Trebuchet MS" panose="020B0603020202020204" pitchFamily="34" charset="0"/>
              </a:rPr>
              <a:pPr fontAlgn="base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t>47</a:t>
            </a:fld>
            <a:endParaRPr kumimoji="0" lang="en-US" altLang="ja-JP" sz="3200">
              <a:solidFill>
                <a:schemeClr val="accent1"/>
              </a:solidFill>
              <a:latin typeface="Trebuchet MS" panose="020B0603020202020204" pitchFamily="34" charset="0"/>
            </a:endParaRPr>
          </a:p>
        </p:txBody>
      </p:sp>
      <p:sp>
        <p:nvSpPr>
          <p:cNvPr id="7" name="コンテンツ プレースホルダー 2">
            <a:extLst>
              <a:ext uri="{FF2B5EF4-FFF2-40B4-BE49-F238E27FC236}">
                <a16:creationId xmlns:a16="http://schemas.microsoft.com/office/drawing/2014/main" id="{4BE9D5E1-986F-457C-93D4-E341F350B97E}"/>
              </a:ext>
            </a:extLst>
          </p:cNvPr>
          <p:cNvSpPr txBox="1">
            <a:spLocks/>
          </p:cNvSpPr>
          <p:nvPr/>
        </p:nvSpPr>
        <p:spPr>
          <a:xfrm>
            <a:off x="724036" y="4055676"/>
            <a:ext cx="11179620" cy="249609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 3" charset="2"/>
              <a:buChar char=""/>
              <a:defRPr/>
            </a:pPr>
            <a:endParaRPr lang="ja-JP" alt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0" indent="0">
              <a:buFont typeface="Arial" panose="020B0604020202020204" pitchFamily="34" charset="0"/>
              <a:buNone/>
              <a:defRPr/>
            </a:pPr>
            <a:r>
              <a:rPr lang="ja-JP" altLang="en-US" sz="5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     </a:t>
            </a:r>
            <a:r>
              <a:rPr lang="ja-JP" altLang="en-US" sz="5400" b="1" dirty="0">
                <a:solidFill>
                  <a:srgbClr val="00B05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教えてもらったことは他人事だが、</a:t>
            </a:r>
          </a:p>
          <a:p>
            <a:pPr marL="0" indent="0">
              <a:buFont typeface="Arial" panose="020B0604020202020204" pitchFamily="34" charset="0"/>
              <a:buNone/>
              <a:defRPr/>
            </a:pPr>
            <a:r>
              <a:rPr lang="ja-JP" altLang="en-US" sz="5400" b="1" dirty="0">
                <a:solidFill>
                  <a:srgbClr val="00B05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　   自分で気付いたことは身に付く</a:t>
            </a:r>
          </a:p>
        </p:txBody>
      </p:sp>
      <p:sp>
        <p:nvSpPr>
          <p:cNvPr id="4" name="四角形: 角度付き 3">
            <a:extLst>
              <a:ext uri="{FF2B5EF4-FFF2-40B4-BE49-F238E27FC236}">
                <a16:creationId xmlns:a16="http://schemas.microsoft.com/office/drawing/2014/main" id="{7F95C30F-94D3-4459-B3AB-0BAA18E92D70}"/>
              </a:ext>
            </a:extLst>
          </p:cNvPr>
          <p:cNvSpPr/>
          <p:nvPr/>
        </p:nvSpPr>
        <p:spPr>
          <a:xfrm>
            <a:off x="774700" y="2423922"/>
            <a:ext cx="11179620" cy="1827176"/>
          </a:xfrm>
          <a:prstGeom prst="beve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6000" dirty="0">
                <a:solidFill>
                  <a:srgbClr val="FFFF00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教えるのでなく、気付かせること</a:t>
            </a:r>
          </a:p>
        </p:txBody>
      </p:sp>
    </p:spTree>
    <p:extLst>
      <p:ext uri="{BB962C8B-B14F-4D97-AF65-F5344CB8AC3E}">
        <p14:creationId xmlns:p14="http://schemas.microsoft.com/office/powerpoint/2010/main" val="16594991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図 10">
            <a:extLst>
              <a:ext uri="{FF2B5EF4-FFF2-40B4-BE49-F238E27FC236}">
                <a16:creationId xmlns:a16="http://schemas.microsoft.com/office/drawing/2014/main" id="{501BEDE7-2C1E-4351-849E-8BBEE8C241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102264" y="0"/>
            <a:ext cx="12288249" cy="69121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コンテンツ プレースホルダー 4">
            <a:extLst>
              <a:ext uri="{FF2B5EF4-FFF2-40B4-BE49-F238E27FC236}">
                <a16:creationId xmlns:a16="http://schemas.microsoft.com/office/drawing/2014/main" id="{69CC43BA-85F1-4354-AEF9-9AFD191367D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76135" y="-9059"/>
            <a:ext cx="6038184" cy="4025456"/>
          </a:xfrm>
          <a:effectLst>
            <a:softEdge rad="112500"/>
          </a:effectLst>
        </p:spPr>
      </p:pic>
      <p:sp>
        <p:nvSpPr>
          <p:cNvPr id="7" name="正方形/長方形 6">
            <a:extLst>
              <a:ext uri="{FF2B5EF4-FFF2-40B4-BE49-F238E27FC236}">
                <a16:creationId xmlns:a16="http://schemas.microsoft.com/office/drawing/2014/main" id="{711954A9-FB5C-4857-9417-9415A5ED95D7}"/>
              </a:ext>
            </a:extLst>
          </p:cNvPr>
          <p:cNvSpPr/>
          <p:nvPr/>
        </p:nvSpPr>
        <p:spPr>
          <a:xfrm>
            <a:off x="1677988" y="6542089"/>
            <a:ext cx="8443912" cy="103187"/>
          </a:xfrm>
          <a:prstGeom prst="rect">
            <a:avLst/>
          </a:prstGeom>
          <a:solidFill>
            <a:srgbClr val="FF66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kumimoji="1" lang="ja-JP" altLang="en-US"/>
          </a:p>
        </p:txBody>
      </p:sp>
      <p:sp>
        <p:nvSpPr>
          <p:cNvPr id="8" name="楕円 7">
            <a:extLst>
              <a:ext uri="{FF2B5EF4-FFF2-40B4-BE49-F238E27FC236}">
                <a16:creationId xmlns:a16="http://schemas.microsoft.com/office/drawing/2014/main" id="{58FA8E7D-30F9-48B2-B9A7-24CAF913EFA7}"/>
              </a:ext>
            </a:extLst>
          </p:cNvPr>
          <p:cNvSpPr/>
          <p:nvPr/>
        </p:nvSpPr>
        <p:spPr>
          <a:xfrm>
            <a:off x="1638301" y="3740151"/>
            <a:ext cx="2505075" cy="638175"/>
          </a:xfrm>
          <a:prstGeom prst="ellipse">
            <a:avLst/>
          </a:prstGeom>
          <a:solidFill>
            <a:srgbClr val="FF99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kumimoji="1" lang="en-US" altLang="ja-JP" sz="30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2019</a:t>
            </a:r>
            <a:r>
              <a:rPr kumimoji="1" lang="ja-JP" altLang="en-US" sz="30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年</a:t>
            </a:r>
          </a:p>
        </p:txBody>
      </p:sp>
      <p:pic>
        <p:nvPicPr>
          <p:cNvPr id="9" name="コンテンツ プレースホルダー 7" descr="スーツ姿の男性のグループ&#10;&#10;自動的に生成された説明">
            <a:extLst>
              <a:ext uri="{FF2B5EF4-FFF2-40B4-BE49-F238E27FC236}">
                <a16:creationId xmlns:a16="http://schemas.microsoft.com/office/drawing/2014/main" id="{9479DBC3-713E-4556-B183-97E066A9BFE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 bwMode="auto">
          <a:xfrm>
            <a:off x="5087889" y="2499923"/>
            <a:ext cx="5609585" cy="366909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" name="楕円 9">
            <a:extLst>
              <a:ext uri="{FF2B5EF4-FFF2-40B4-BE49-F238E27FC236}">
                <a16:creationId xmlns:a16="http://schemas.microsoft.com/office/drawing/2014/main" id="{4B9C68D3-1225-4228-A3EE-4DFEE5BA7B38}"/>
              </a:ext>
            </a:extLst>
          </p:cNvPr>
          <p:cNvSpPr/>
          <p:nvPr/>
        </p:nvSpPr>
        <p:spPr>
          <a:xfrm>
            <a:off x="7983539" y="1958976"/>
            <a:ext cx="2505075" cy="638175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kumimoji="1" lang="en-US" altLang="ja-JP" sz="30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2020</a:t>
            </a:r>
            <a:r>
              <a:rPr kumimoji="1" lang="ja-JP" altLang="en-US" sz="30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年</a:t>
            </a:r>
          </a:p>
        </p:txBody>
      </p:sp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78D9B3B6-5131-4EE9-8FEB-82F131E0B92C}"/>
              </a:ext>
            </a:extLst>
          </p:cNvPr>
          <p:cNvSpPr/>
          <p:nvPr/>
        </p:nvSpPr>
        <p:spPr>
          <a:xfrm>
            <a:off x="1638301" y="5597525"/>
            <a:ext cx="8443913" cy="1143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kumimoji="1" lang="ja-JP" altLang="en-US" sz="4000" dirty="0">
                <a:solidFill>
                  <a:srgbClr val="FF0000"/>
                </a:solidFill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研修リーダーのトレーニング修了式</a:t>
            </a:r>
          </a:p>
        </p:txBody>
      </p:sp>
      <p:sp>
        <p:nvSpPr>
          <p:cNvPr id="12" name="スライド番号プレースホルダー 1">
            <a:extLst>
              <a:ext uri="{FF2B5EF4-FFF2-40B4-BE49-F238E27FC236}">
                <a16:creationId xmlns:a16="http://schemas.microsoft.com/office/drawing/2014/main" id="{E73C84D1-7653-4201-9AD8-631BEFB2351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xfrm>
            <a:off x="10865194" y="6411619"/>
            <a:ext cx="683339" cy="365125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kumimoji="1"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kumimoji="1"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kumimoji="1"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kumimoji="1"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kumimoji="1"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kumimoji="1"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kumimoji="1"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kumimoji="1"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kumimoji="1"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</a:pPr>
            <a:fld id="{E3DDEBAF-F868-4DD1-83D4-DB6C5A1C1195}" type="slidenum">
              <a:rPr kumimoji="0" lang="en-US" altLang="ja-JP" sz="2800">
                <a:solidFill>
                  <a:srgbClr val="FFFFFF"/>
                </a:solidFill>
              </a:rPr>
              <a:pPr>
                <a:spcBef>
                  <a:spcPct val="0"/>
                </a:spcBef>
                <a:spcAft>
                  <a:spcPts val="600"/>
                </a:spcAft>
                <a:buClrTx/>
                <a:buSzTx/>
                <a:buFontTx/>
                <a:buNone/>
              </a:pPr>
              <a:t>5</a:t>
            </a:fld>
            <a:endParaRPr kumimoji="0" lang="en-US" altLang="ja-JP" sz="2800" dirty="0">
              <a:solidFill>
                <a:srgbClr val="FFFFFF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4046">
        <p14:window dir="vert"/>
      </p:transition>
    </mc:Choice>
    <mc:Fallback xmlns="">
      <p:transition spd="slow" advTm="4046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図 10">
            <a:extLst>
              <a:ext uri="{FF2B5EF4-FFF2-40B4-BE49-F238E27FC236}">
                <a16:creationId xmlns:a16="http://schemas.microsoft.com/office/drawing/2014/main" id="{93BF0186-88BD-47DE-8AD2-12D168BB3D1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102264" y="0"/>
            <a:ext cx="12288249" cy="69121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02" name="スライド番号プレースホルダー 1">
            <a:extLst>
              <a:ext uri="{FF2B5EF4-FFF2-40B4-BE49-F238E27FC236}">
                <a16:creationId xmlns:a16="http://schemas.microsoft.com/office/drawing/2014/main" id="{3B4A1A82-C120-4530-99A8-14731FD5091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kumimoji="1" sz="2100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kumimoji="1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kumimoji="1" sz="1500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kumimoji="1" sz="1300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kumimoji="1" sz="1300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defRPr>
            </a:lvl5pPr>
            <a:lvl6pPr marL="25146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1300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defRPr>
            </a:lvl6pPr>
            <a:lvl7pPr marL="29718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1300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defRPr>
            </a:lvl7pPr>
            <a:lvl8pPr marL="34290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1300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defRPr>
            </a:lvl8pPr>
            <a:lvl9pPr marL="38862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1300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defRPr>
            </a:lvl9pPr>
          </a:lstStyle>
          <a:p>
            <a:pPr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fld id="{504B9612-7D0C-48DE-9B32-F942CC3A9796}" type="slidenum">
              <a:rPr kumimoji="0" lang="en-US" altLang="ja-JP" sz="1200">
                <a:solidFill>
                  <a:schemeClr val="accent1"/>
                </a:solidFill>
                <a:latin typeface="Trebuchet MS" panose="020B0603020202020204" pitchFamily="34" charset="0"/>
              </a:rPr>
              <a:pPr fontAlgn="base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t>6</a:t>
            </a:fld>
            <a:endParaRPr kumimoji="0" lang="en-US" altLang="ja-JP" sz="1200">
              <a:solidFill>
                <a:schemeClr val="accent1"/>
              </a:solidFill>
              <a:latin typeface="Trebuchet MS" panose="020B0603020202020204" pitchFamily="34" charset="0"/>
            </a:endParaRPr>
          </a:p>
        </p:txBody>
      </p:sp>
      <p:pic>
        <p:nvPicPr>
          <p:cNvPr id="3" name="図 2" descr="テーブルの周りに集まっている人達&#10;&#10;自動的に生成された説明">
            <a:extLst>
              <a:ext uri="{FF2B5EF4-FFF2-40B4-BE49-F238E27FC236}">
                <a16:creationId xmlns:a16="http://schemas.microsoft.com/office/drawing/2014/main" id="{422E2EDC-8BAD-4A0B-BF17-581E4E36D459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7806" y="136524"/>
            <a:ext cx="11892810" cy="67214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正方形/長方形 3">
            <a:extLst>
              <a:ext uri="{FF2B5EF4-FFF2-40B4-BE49-F238E27FC236}">
                <a16:creationId xmlns:a16="http://schemas.microsoft.com/office/drawing/2014/main" id="{3A6F5B3D-1794-4359-943D-F9ADE8D06D0C}"/>
              </a:ext>
            </a:extLst>
          </p:cNvPr>
          <p:cNvSpPr/>
          <p:nvPr/>
        </p:nvSpPr>
        <p:spPr>
          <a:xfrm>
            <a:off x="2208214" y="6542089"/>
            <a:ext cx="7913687" cy="96837"/>
          </a:xfrm>
          <a:prstGeom prst="rect">
            <a:avLst/>
          </a:prstGeom>
          <a:solidFill>
            <a:srgbClr val="FF66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/>
          </a:p>
        </p:txBody>
      </p:sp>
      <p:sp>
        <p:nvSpPr>
          <p:cNvPr id="5" name="正方形/長方形 4">
            <a:extLst>
              <a:ext uri="{FF2B5EF4-FFF2-40B4-BE49-F238E27FC236}">
                <a16:creationId xmlns:a16="http://schemas.microsoft.com/office/drawing/2014/main" id="{5C9E89D8-A297-4758-82A7-C688736E2A69}"/>
              </a:ext>
            </a:extLst>
          </p:cNvPr>
          <p:cNvSpPr/>
          <p:nvPr/>
        </p:nvSpPr>
        <p:spPr>
          <a:xfrm>
            <a:off x="1638301" y="5597525"/>
            <a:ext cx="8996363" cy="1143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ja-JP" altLang="en-US" sz="4400" dirty="0">
                <a:solidFill>
                  <a:srgbClr val="FF0000"/>
                </a:solidFill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ガバナーエレクトによる分科会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図 10">
            <a:extLst>
              <a:ext uri="{FF2B5EF4-FFF2-40B4-BE49-F238E27FC236}">
                <a16:creationId xmlns:a16="http://schemas.microsoft.com/office/drawing/2014/main" id="{A0D8B97F-AB1A-42C0-B584-13E90E14F5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11612" y="0"/>
            <a:ext cx="12288249" cy="69121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図 4" descr="人, テーブル, 屋内, グループ が含まれている画像&#10;&#10;自動的に生成された説明">
            <a:extLst>
              <a:ext uri="{FF2B5EF4-FFF2-40B4-BE49-F238E27FC236}">
                <a16:creationId xmlns:a16="http://schemas.microsoft.com/office/drawing/2014/main" id="{8B3579AA-99A4-4829-9DE3-FE39BD6877B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64114" y="-134122"/>
            <a:ext cx="10121106" cy="712624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正方形/長方形 3">
            <a:extLst>
              <a:ext uri="{FF2B5EF4-FFF2-40B4-BE49-F238E27FC236}">
                <a16:creationId xmlns:a16="http://schemas.microsoft.com/office/drawing/2014/main" id="{2CB15B17-07BB-4E92-97E7-0282506E499B}"/>
              </a:ext>
            </a:extLst>
          </p:cNvPr>
          <p:cNvSpPr/>
          <p:nvPr/>
        </p:nvSpPr>
        <p:spPr>
          <a:xfrm>
            <a:off x="1509713" y="4581525"/>
            <a:ext cx="8820151" cy="19431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ja-JP" sz="3200" b="1" dirty="0">
                <a:solidFill>
                  <a:srgbClr val="FF0000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RLI</a:t>
            </a:r>
            <a:r>
              <a:rPr lang="ja-JP" altLang="en-US" sz="3200" b="1" dirty="0">
                <a:solidFill>
                  <a:srgbClr val="FF0000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国際本部 </a:t>
            </a:r>
          </a:p>
          <a:p>
            <a:pPr algn="ctr">
              <a:defRPr/>
            </a:pPr>
            <a:r>
              <a:rPr lang="en-US" altLang="ja-JP" sz="3200" b="1" dirty="0">
                <a:solidFill>
                  <a:srgbClr val="FF0000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David </a:t>
            </a:r>
            <a:r>
              <a:rPr lang="en-US" altLang="ja-JP" sz="3200" b="1" dirty="0" err="1">
                <a:solidFill>
                  <a:srgbClr val="FF0000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linett</a:t>
            </a:r>
            <a:r>
              <a:rPr lang="ja-JP" altLang="en-US" sz="3200" b="1" dirty="0">
                <a:solidFill>
                  <a:srgbClr val="FF0000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委員長　</a:t>
            </a:r>
            <a:r>
              <a:rPr lang="en-US" altLang="ja-JP" sz="3200" b="1" dirty="0">
                <a:solidFill>
                  <a:srgbClr val="FF0000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Frank </a:t>
            </a:r>
            <a:r>
              <a:rPr lang="en-US" altLang="ja-JP" sz="3200" b="1" dirty="0" err="1">
                <a:solidFill>
                  <a:srgbClr val="FF0000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wargo</a:t>
            </a:r>
            <a:r>
              <a:rPr lang="en-US" altLang="ja-JP" sz="3200" b="1" dirty="0">
                <a:solidFill>
                  <a:srgbClr val="FF0000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 </a:t>
            </a:r>
            <a:r>
              <a:rPr lang="ja-JP" altLang="en-US" sz="3200" b="1" dirty="0">
                <a:solidFill>
                  <a:srgbClr val="FF0000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副委員</a:t>
            </a:r>
            <a:endParaRPr lang="en-US" altLang="ja-JP" sz="3200" b="1" dirty="0">
              <a:solidFill>
                <a:srgbClr val="FF0000"/>
              </a:solidFill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  <a:p>
            <a:pPr>
              <a:defRPr/>
            </a:pPr>
            <a:r>
              <a:rPr lang="en-US" altLang="ja-JP" sz="3200" b="1" dirty="0">
                <a:solidFill>
                  <a:srgbClr val="002060"/>
                </a:solidFill>
                <a:latin typeface="HG創英角ｺﾞｼｯｸUB" panose="020B0909000000000000" pitchFamily="49" charset="-128"/>
                <a:ea typeface="HG創英角ｺﾞｼｯｸUB" panose="020B0909000000000000" pitchFamily="49" charset="-128"/>
              </a:rPr>
              <a:t> </a:t>
            </a:r>
            <a:r>
              <a:rPr lang="en-US" altLang="ja-JP" sz="3200" b="1" dirty="0">
                <a:solidFill>
                  <a:srgbClr val="C00000"/>
                </a:solidFill>
                <a:latin typeface="HG創英角ｺﾞｼｯｸUB" panose="020B0909000000000000" pitchFamily="49" charset="-128"/>
                <a:ea typeface="HG創英角ｺﾞｼｯｸUB" panose="020B0909000000000000" pitchFamily="49" charset="-128"/>
              </a:rPr>
              <a:t>2008.11  </a:t>
            </a:r>
            <a:r>
              <a:rPr lang="ja-JP" altLang="en-US" sz="3200" b="1" dirty="0">
                <a:solidFill>
                  <a:srgbClr val="C00000"/>
                </a:solidFill>
                <a:latin typeface="HG創英角ｺﾞｼｯｸUB" panose="020B0909000000000000" pitchFamily="49" charset="-128"/>
                <a:ea typeface="HG創英角ｺﾞｼｯｸUB" panose="020B0909000000000000" pitchFamily="49" charset="-128"/>
              </a:rPr>
              <a:t>地区ガバナー時代</a:t>
            </a:r>
            <a:r>
              <a:rPr lang="en-US" altLang="ja-JP" sz="3200" b="1" dirty="0">
                <a:solidFill>
                  <a:srgbClr val="C00000"/>
                </a:solidFill>
                <a:latin typeface="HG創英角ｺﾞｼｯｸUB" panose="020B0909000000000000" pitchFamily="49" charset="-128"/>
                <a:ea typeface="HG創英角ｺﾞｼｯｸUB" panose="020B0909000000000000" pitchFamily="49" charset="-128"/>
              </a:rPr>
              <a:t> </a:t>
            </a:r>
          </a:p>
          <a:p>
            <a:pPr>
              <a:defRPr/>
            </a:pPr>
            <a:r>
              <a:rPr lang="ja-JP" altLang="en-US" sz="3200" b="1" dirty="0">
                <a:solidFill>
                  <a:srgbClr val="002060"/>
                </a:solidFill>
                <a:latin typeface="HG創英角ｺﾞｼｯｸUB" panose="020B0909000000000000" pitchFamily="49" charset="-128"/>
                <a:ea typeface="HG創英角ｺﾞｼｯｸUB" panose="020B0909000000000000" pitchFamily="49" charset="-128"/>
              </a:rPr>
              <a:t> 黒田</a:t>
            </a:r>
            <a:r>
              <a:rPr lang="en-US" altLang="ja-JP" sz="3200" b="1" dirty="0">
                <a:solidFill>
                  <a:srgbClr val="002060"/>
                </a:solidFill>
                <a:latin typeface="HG創英角ｺﾞｼｯｸUB" panose="020B0909000000000000" pitchFamily="49" charset="-128"/>
                <a:ea typeface="HG創英角ｺﾞｼｯｸUB" panose="020B0909000000000000" pitchFamily="49" charset="-128"/>
              </a:rPr>
              <a:t>RI</a:t>
            </a:r>
            <a:r>
              <a:rPr lang="ja-JP" altLang="en-US" sz="3200" b="1" dirty="0">
                <a:solidFill>
                  <a:srgbClr val="002060"/>
                </a:solidFill>
                <a:latin typeface="HG創英角ｺﾞｼｯｸUB" panose="020B0909000000000000" pitchFamily="49" charset="-128"/>
                <a:ea typeface="HG創英角ｺﾞｼｯｸUB" panose="020B0909000000000000" pitchFamily="49" charset="-128"/>
              </a:rPr>
              <a:t>理事の指導で八戸で第一回開催</a:t>
            </a:r>
          </a:p>
        </p:txBody>
      </p:sp>
      <p:sp>
        <p:nvSpPr>
          <p:cNvPr id="7" name="四角形: 角を丸くする 6">
            <a:extLst>
              <a:ext uri="{FF2B5EF4-FFF2-40B4-BE49-F238E27FC236}">
                <a16:creationId xmlns:a16="http://schemas.microsoft.com/office/drawing/2014/main" id="{91D8D6AB-5177-4A97-AAE0-408DCED1AF8C}"/>
              </a:ext>
            </a:extLst>
          </p:cNvPr>
          <p:cNvSpPr/>
          <p:nvPr/>
        </p:nvSpPr>
        <p:spPr>
          <a:xfrm>
            <a:off x="5216604" y="298927"/>
            <a:ext cx="2016125" cy="360363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ja-JP" altLang="en-US" b="1" dirty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リネット委員長</a:t>
            </a:r>
          </a:p>
        </p:txBody>
      </p:sp>
      <p:sp>
        <p:nvSpPr>
          <p:cNvPr id="8" name="四角形: 角を丸くする 7">
            <a:extLst>
              <a:ext uri="{FF2B5EF4-FFF2-40B4-BE49-F238E27FC236}">
                <a16:creationId xmlns:a16="http://schemas.microsoft.com/office/drawing/2014/main" id="{8963D759-F3B6-4446-AAF7-5E880D8BBDB5}"/>
              </a:ext>
            </a:extLst>
          </p:cNvPr>
          <p:cNvSpPr/>
          <p:nvPr/>
        </p:nvSpPr>
        <p:spPr>
          <a:xfrm>
            <a:off x="2182297" y="298927"/>
            <a:ext cx="2016125" cy="358775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ja-JP" altLang="en-US" b="1" dirty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ワーゴ副委員長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5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66BE6BD5-6B45-4BD0-9D39-F2553A59B3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BA78D39-A65F-406A-88C9-A880C7D0F4BC}" type="slidenum">
              <a:rPr lang="en-US" altLang="ja-JP"/>
              <a:pPr>
                <a:defRPr/>
              </a:pPr>
              <a:t>8</a:t>
            </a:fld>
            <a:endParaRPr lang="en-US" altLang="ja-JP" dirty="0"/>
          </a:p>
        </p:txBody>
      </p:sp>
      <p:pic>
        <p:nvPicPr>
          <p:cNvPr id="3" name="図 2" descr="ダイアグラム が含まれている画像&#10;&#10;自動的に生成された説明">
            <a:extLst>
              <a:ext uri="{FF2B5EF4-FFF2-40B4-BE49-F238E27FC236}">
                <a16:creationId xmlns:a16="http://schemas.microsoft.com/office/drawing/2014/main" id="{933AF551-4E3E-4153-B4FE-45AB624974A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0482" y="619988"/>
            <a:ext cx="3951252" cy="5497394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2" name="正方形/長方形 1">
            <a:extLst>
              <a:ext uri="{FF2B5EF4-FFF2-40B4-BE49-F238E27FC236}">
                <a16:creationId xmlns:a16="http://schemas.microsoft.com/office/drawing/2014/main" id="{5784E030-3665-4DBC-8264-3A045176D34C}"/>
              </a:ext>
            </a:extLst>
          </p:cNvPr>
          <p:cNvSpPr/>
          <p:nvPr/>
        </p:nvSpPr>
        <p:spPr>
          <a:xfrm>
            <a:off x="4906682" y="817282"/>
            <a:ext cx="7040283" cy="522343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3200" dirty="0">
                <a:solidFill>
                  <a:srgbClr val="002060"/>
                </a:solidFill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テキスト　</a:t>
            </a:r>
            <a:r>
              <a:rPr kumimoji="1" lang="en-US" altLang="ja-JP" sz="3200" dirty="0">
                <a:solidFill>
                  <a:srgbClr val="002060"/>
                </a:solidFill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192</a:t>
            </a:r>
            <a:r>
              <a:rPr kumimoji="1" lang="ja-JP" altLang="en-US" sz="3200" dirty="0">
                <a:solidFill>
                  <a:srgbClr val="002060"/>
                </a:solidFill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頁～</a:t>
            </a:r>
            <a:r>
              <a:rPr kumimoji="1" lang="en-US" altLang="ja-JP" sz="3200" dirty="0">
                <a:solidFill>
                  <a:srgbClr val="002060"/>
                </a:solidFill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217</a:t>
            </a:r>
            <a:r>
              <a:rPr kumimoji="1" lang="ja-JP" altLang="en-US" sz="3200" dirty="0">
                <a:solidFill>
                  <a:srgbClr val="002060"/>
                </a:solidFill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頁</a:t>
            </a:r>
          </a:p>
          <a:p>
            <a:pPr algn="ctr"/>
            <a:endParaRPr kumimoji="1" lang="ja-JP" altLang="en-US" sz="3200" dirty="0">
              <a:solidFill>
                <a:srgbClr val="002060"/>
              </a:solidFill>
              <a:latin typeface="HGS創英角ｺﾞｼｯｸUB" panose="020B0900000000000000" pitchFamily="50" charset="-128"/>
              <a:ea typeface="HGS創英角ｺﾞｼｯｸUB" panose="020B0900000000000000" pitchFamily="50" charset="-128"/>
            </a:endParaRPr>
          </a:p>
          <a:p>
            <a:pPr algn="ctr"/>
            <a:r>
              <a:rPr kumimoji="1" lang="ja-JP" altLang="en-US" sz="3200" dirty="0">
                <a:solidFill>
                  <a:srgbClr val="002060"/>
                </a:solidFill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第二章</a:t>
            </a:r>
          </a:p>
          <a:p>
            <a:pPr algn="ctr"/>
            <a:endParaRPr lang="ja-JP" altLang="en-US" sz="3200" dirty="0">
              <a:solidFill>
                <a:srgbClr val="002060"/>
              </a:solidFill>
              <a:latin typeface="HGS創英角ｺﾞｼｯｸUB" panose="020B0900000000000000" pitchFamily="50" charset="-128"/>
              <a:ea typeface="HGS創英角ｺﾞｼｯｸUB" panose="020B0900000000000000" pitchFamily="50" charset="-128"/>
            </a:endParaRPr>
          </a:p>
          <a:p>
            <a:pPr algn="ctr"/>
            <a:r>
              <a:rPr kumimoji="1" lang="ja-JP" altLang="en-US" sz="3200" dirty="0">
                <a:solidFill>
                  <a:srgbClr val="002060"/>
                </a:solidFill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効果的な</a:t>
            </a:r>
            <a:r>
              <a:rPr kumimoji="1" lang="ja-JP" altLang="en-US" sz="3200" dirty="0">
                <a:solidFill>
                  <a:srgbClr val="FF0000"/>
                </a:solidFill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ファシリテーション</a:t>
            </a:r>
            <a:r>
              <a:rPr kumimoji="1" lang="ja-JP" altLang="en-US" sz="3200" dirty="0">
                <a:solidFill>
                  <a:srgbClr val="002060"/>
                </a:solidFill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ガイド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>
            <a:extLst>
              <a:ext uri="{FF2B5EF4-FFF2-40B4-BE49-F238E27FC236}">
                <a16:creationId xmlns:a16="http://schemas.microsoft.com/office/drawing/2014/main" id="{8E0A947A-63FC-4BEC-A9AE-200EA3DCB26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37138" y="1916111"/>
            <a:ext cx="9998707" cy="2447925"/>
          </a:xfrm>
          <a:prstGeom prst="rect">
            <a:avLst/>
          </a:prstGeom>
          <a:noFill/>
          <a:ln>
            <a:noFill/>
          </a:ln>
        </p:spPr>
        <p:txBody>
          <a:bodyPr anchor="ctr">
            <a:normAutofit fontScale="82500" lnSpcReduction="20000"/>
          </a:bodyPr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Calibri Light" panose="020F0302020204030204" pitchFamily="34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Calibri Light" panose="020F0302020204030204" pitchFamily="34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Calibri Light" panose="020F0302020204030204" pitchFamily="34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Calibri Light" panose="020F0302020204030204" pitchFamily="34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Calibri Light" panose="020F0302020204030204" pitchFamily="34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Calibri Light" panose="020F0302020204030204" pitchFamily="34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Calibri Light" panose="020F0302020204030204" pitchFamily="34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Calibri Light" panose="020F0302020204030204" pitchFamily="34" charset="0"/>
              </a:defRPr>
            </a:lvl9pPr>
          </a:lstStyle>
          <a:p>
            <a:pPr eaLnBrk="1" fontAlgn="auto" hangingPunct="1">
              <a:spcAft>
                <a:spcPts val="0"/>
              </a:spcAft>
              <a:defRPr/>
            </a:pPr>
            <a:r>
              <a:rPr lang="en-US" altLang="ja-JP" sz="6800" dirty="0">
                <a:solidFill>
                  <a:srgbClr val="002060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RLI</a:t>
            </a:r>
            <a:r>
              <a:rPr lang="ja-JP" altLang="en-US" sz="6800" dirty="0">
                <a:solidFill>
                  <a:srgbClr val="002060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ファシリテーター・ハンドブック</a:t>
            </a:r>
            <a:endParaRPr lang="en-US" altLang="ja-JP" sz="6800" dirty="0">
              <a:solidFill>
                <a:srgbClr val="002060"/>
              </a:solidFill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  <a:p>
            <a:pPr eaLnBrk="1" fontAlgn="auto" hangingPunct="1">
              <a:spcAft>
                <a:spcPts val="0"/>
              </a:spcAft>
              <a:defRPr/>
            </a:pPr>
            <a:br>
              <a:rPr lang="ja-JP" altLang="en-US" sz="6800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</a:br>
            <a:r>
              <a:rPr lang="ja-JP" altLang="en-US" sz="6800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　　　</a:t>
            </a:r>
            <a:r>
              <a:rPr lang="en-US" altLang="ja-JP" sz="4800" dirty="0">
                <a:solidFill>
                  <a:srgbClr val="7030A0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The</a:t>
            </a:r>
            <a:r>
              <a:rPr lang="ja-JP" altLang="en-US" sz="4800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 </a:t>
            </a:r>
            <a:r>
              <a:rPr lang="en-US" altLang="ja-JP" sz="4900" b="1" dirty="0">
                <a:solidFill>
                  <a:srgbClr val="FF6699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R</a:t>
            </a:r>
            <a:r>
              <a:rPr lang="en-US" altLang="ja-JP" sz="4900" b="1" dirty="0">
                <a:solidFill>
                  <a:srgbClr val="7030A0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otary </a:t>
            </a:r>
            <a:r>
              <a:rPr lang="en-US" altLang="ja-JP" sz="4900" b="1" dirty="0">
                <a:solidFill>
                  <a:srgbClr val="FF6699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L</a:t>
            </a:r>
            <a:r>
              <a:rPr lang="en-US" altLang="ja-JP" sz="4900" b="1" dirty="0">
                <a:solidFill>
                  <a:srgbClr val="7030A0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eadership </a:t>
            </a:r>
            <a:r>
              <a:rPr lang="en-US" altLang="ja-JP" sz="4900" b="1" dirty="0">
                <a:solidFill>
                  <a:srgbClr val="FF6699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I</a:t>
            </a:r>
            <a:r>
              <a:rPr lang="en-US" altLang="ja-JP" sz="4900" b="1" dirty="0">
                <a:solidFill>
                  <a:srgbClr val="7030A0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nstitute </a:t>
            </a:r>
            <a:br>
              <a:rPr lang="en-US" altLang="ja-JP" sz="3200" b="1" dirty="0">
                <a:solidFill>
                  <a:srgbClr val="0000FF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</a:br>
            <a:endParaRPr lang="en-US" altLang="ja-JP" sz="3200" b="1" dirty="0">
              <a:solidFill>
                <a:srgbClr val="0000FF"/>
              </a:solidFill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</p:txBody>
      </p:sp>
      <p:pic>
        <p:nvPicPr>
          <p:cNvPr id="7171" name="Picture 4" descr="Facultyロゴ">
            <a:extLst>
              <a:ext uri="{FF2B5EF4-FFF2-40B4-BE49-F238E27FC236}">
                <a16:creationId xmlns:a16="http://schemas.microsoft.com/office/drawing/2014/main" id="{F588A4B6-7E25-4DE4-A9AD-7D33EB461B2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387168" y="4221801"/>
            <a:ext cx="2447925" cy="2447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2" name="字幕 2">
            <a:extLst>
              <a:ext uri="{FF2B5EF4-FFF2-40B4-BE49-F238E27FC236}">
                <a16:creationId xmlns:a16="http://schemas.microsoft.com/office/drawing/2014/main" id="{5923906A-51B5-47F0-8ABB-226C6E5A702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62125" y="4941889"/>
            <a:ext cx="6637338" cy="1112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kumimoji="1" sz="2100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defRPr>
            </a:lvl1pPr>
            <a:lvl2pPr marL="6858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kumimoji="1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kumimoji="1" sz="1500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kumimoji="1" sz="1300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kumimoji="1" sz="1300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defRPr>
            </a:lvl5pPr>
            <a:lvl6pPr marL="25146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1300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defRPr>
            </a:lvl6pPr>
            <a:lvl7pPr marL="29718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1300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defRPr>
            </a:lvl7pPr>
            <a:lvl8pPr marL="34290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1300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defRPr>
            </a:lvl8pPr>
            <a:lvl9pPr marL="38862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1300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defRPr>
            </a:lvl9pPr>
          </a:lstStyle>
          <a:p>
            <a:pPr>
              <a:spcBef>
                <a:spcPts val="1000"/>
              </a:spcBef>
              <a:buNone/>
            </a:pPr>
            <a:r>
              <a:rPr lang="en-US" altLang="ja-JP" sz="3200" dirty="0">
                <a:solidFill>
                  <a:srgbClr val="C00000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RLI</a:t>
            </a:r>
            <a:r>
              <a:rPr lang="ja-JP" altLang="en-US" sz="3200" dirty="0">
                <a:solidFill>
                  <a:srgbClr val="C00000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日本支部ファシリテーター委員会</a:t>
            </a:r>
          </a:p>
          <a:p>
            <a:pPr>
              <a:spcBef>
                <a:spcPts val="1000"/>
              </a:spcBef>
              <a:buNone/>
            </a:pPr>
            <a:r>
              <a:rPr lang="ja-JP" altLang="en-US" sz="3200" dirty="0">
                <a:solidFill>
                  <a:srgbClr val="C00000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副委員長　　</a:t>
            </a:r>
            <a:r>
              <a:rPr lang="en-US" altLang="ja-JP" sz="3200" dirty="0">
                <a:solidFill>
                  <a:srgbClr val="C00000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RID2830  </a:t>
            </a:r>
            <a:r>
              <a:rPr lang="ja-JP" altLang="en-US" sz="3200" dirty="0">
                <a:solidFill>
                  <a:srgbClr val="C00000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　山崎淳一　</a:t>
            </a:r>
            <a:r>
              <a:rPr lang="en-US" altLang="ja-JP" sz="3200" dirty="0">
                <a:solidFill>
                  <a:srgbClr val="C00000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 </a:t>
            </a:r>
            <a:endParaRPr lang="ja-JP" altLang="en-US" sz="3200" dirty="0">
              <a:solidFill>
                <a:srgbClr val="C00000"/>
              </a:solidFill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753</TotalTime>
  <Words>1748</Words>
  <Application>Microsoft Macintosh PowerPoint</Application>
  <PresentationFormat>ワイド画面</PresentationFormat>
  <Paragraphs>396</Paragraphs>
  <Slides>47</Slides>
  <Notes>4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14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47</vt:i4>
      </vt:variant>
    </vt:vector>
  </HeadingPairs>
  <TitlesOfParts>
    <vt:vector size="62" baseType="lpstr">
      <vt:lpstr>HGPｺﾞｼｯｸE</vt:lpstr>
      <vt:lpstr>HGP創英角ｺﾞｼｯｸUB</vt:lpstr>
      <vt:lpstr>HGP創英角ﾎﾟｯﾌﾟ体</vt:lpstr>
      <vt:lpstr>HGP明朝E</vt:lpstr>
      <vt:lpstr>HGS創英角ｺﾞｼｯｸUB</vt:lpstr>
      <vt:lpstr>HG創英角ｺﾞｼｯｸUB</vt:lpstr>
      <vt:lpstr>HG創英角ﾎﾟｯﾌﾟ体</vt:lpstr>
      <vt:lpstr>Meiryo UI</vt:lpstr>
      <vt:lpstr>游ゴシック</vt:lpstr>
      <vt:lpstr>游ゴシック Light</vt:lpstr>
      <vt:lpstr>Arial</vt:lpstr>
      <vt:lpstr>Calibri</vt:lpstr>
      <vt:lpstr>Trebuchet MS</vt:lpstr>
      <vt:lpstr>Wingdings 3</vt:lpstr>
      <vt:lpstr>Office テーマ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　　目次                                    　　　　(スライドナンバー)  　  Ⅰ      RLIって何？ 　　　　　　　　　　　　3　　       Ⅱ　　ファシリテーションとは　　             13 　　Ⅲ　　ファシリテーターとは                      23 　　Ⅳ　　標準的な進行スタイル                      32 　　Ⅴ　　セッションの組立てとスキル             41 　　Ⅵ　　身に着けたい効果的なスキル             49 　　Ⅶ　　セッションでの具体的な留意事項       53 　　Ⅷ　　非言語的コミュニケーション             57 　　Ⅸ　　使いたいフレーズ　                         59 　　    (参考文献) 　　RI2020年国際協議会「研修チームのための進行の手引き」     堀　公俊「ファシリテーター入門」     Insource講座　「ファシリテーション」  その他  </vt:lpstr>
      <vt:lpstr>Ⅰ:　 R L I っ て 何 ？</vt:lpstr>
      <vt:lpstr>PowerPoint プレゼンテーション</vt:lpstr>
      <vt:lpstr>PowerPoint プレゼンテーション</vt:lpstr>
      <vt:lpstr>PowerPoint プレゼンテーション</vt:lpstr>
      <vt:lpstr>ビチャイ・ラタクル元ＲＩ会長の言葉</vt:lpstr>
      <vt:lpstr>  Ⅱ: ファシリテーションとは</vt:lpstr>
      <vt:lpstr>RLIの研修スタイルは 　　　　　　ファシリテーション</vt:lpstr>
      <vt:lpstr>PowerPoint プレゼンテーション</vt:lpstr>
      <vt:lpstr>日本のファシリテーションの現状</vt:lpstr>
      <vt:lpstr>アメリカでのファシリテーションの歴史①</vt:lpstr>
      <vt:lpstr>アメリカでのファシリテーションの歴史②</vt:lpstr>
      <vt:lpstr>問題解決と合意形成の在り方</vt:lpstr>
      <vt:lpstr>　　ティーチングとコーチング</vt:lpstr>
      <vt:lpstr>　　コーチングとファシリテーション</vt:lpstr>
      <vt:lpstr>ファシリテーションの効果</vt:lpstr>
      <vt:lpstr>Ⅲ. ファシリテーターとは</vt:lpstr>
      <vt:lpstr>ファシリテーターは進行役</vt:lpstr>
      <vt:lpstr>ファシリテーターの仕事</vt:lpstr>
      <vt:lpstr>ファシリテーターの基本姿勢</vt:lpstr>
      <vt:lpstr>　話す割合の目途</vt:lpstr>
      <vt:lpstr>Ⅳ.　標準的な進行スタイル</vt:lpstr>
      <vt:lpstr>PowerPoint プレゼンテーション</vt:lpstr>
      <vt:lpstr>めざす討論の形</vt:lpstr>
      <vt:lpstr>PowerPoint プレゼンテーション</vt:lpstr>
      <vt:lpstr>Ⅴ.セッションの組み立てとスキル</vt:lpstr>
      <vt:lpstr>セッション全体の 組み立てステップ　    ファシリテーターに求められるスキル  </vt:lpstr>
      <vt:lpstr>PowerPoint プレゼンテーション</vt:lpstr>
      <vt:lpstr>Ⅵ.　身に着けたい効果的なスキル</vt:lpstr>
      <vt:lpstr>PowerPoint プレゼンテーション</vt:lpstr>
      <vt:lpstr>Ⅶ.　セッションでの具体的な留意事項</vt:lpstr>
      <vt:lpstr>PowerPoint プレゼンテーション</vt:lpstr>
      <vt:lpstr>PowerPoint プレゼンテーション</vt:lpstr>
      <vt:lpstr>Ⅷ.　非言語的コミュニケーション</vt:lpstr>
      <vt:lpstr>PowerPoint プレゼンテーション</vt:lpstr>
      <vt:lpstr>PowerPoint プレゼンテーション</vt:lpstr>
      <vt:lpstr>PowerPoint プレゼンテーション</vt:lpstr>
      <vt:lpstr>　ファシリテーターの最重要点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山崎 淳一</dc:creator>
  <cp:lastModifiedBy>デザイン事業</cp:lastModifiedBy>
  <cp:revision>21</cp:revision>
  <dcterms:created xsi:type="dcterms:W3CDTF">2021-10-18T07:06:56Z</dcterms:created>
  <dcterms:modified xsi:type="dcterms:W3CDTF">2021-12-15T01:58:31Z</dcterms:modified>
</cp:coreProperties>
</file>